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 липиды: строительный материал и источник энергии клетки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группы органических веществ, обеспечивающие структуру и энергию клеток.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углеводов и липидов в биологии и химии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углеводов началось в XIX веке с Фишера, а роль липидов раскрыта Хоппе-Сейлером. Их функции в клетке легли в основу современной биологии.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углеводов: три главных класса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Моносахариды — простейшие сахара, например глюкоза и фруктоза, быстро усваиваются и служат непосредственным источником энергии.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Дисахариды состоят из двух соединённых моносахаридов, примеры – сахароза и мальтоза, используемые организмом как энергоносители.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Полисахариды — крупные макромолекулы, включая крахмал, гликоген и целлюлозу, выполняют функции хранения и формирования клеточных структур.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углеводов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и линейные формы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существует в виде ациклической цепочки и двух циклических изомеров. В циклической форме гидроксильные группы располагаются специфично, что влияет на её реакционную способность.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Гликозидные связи в дисахаридах и полисахаридах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гликозидных связей соединяет моносахариды. В мальтозе эта связь придаёт структуре уникальные свойства, определяющие её растворимость и биологическую роль.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биохимические пути глюкозного обмена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и цикл Кребса — ключевые этапы, генерирующие энергию, глюконеогенез формирует глюкозу из неуглеводных источников.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глюкозы обеспечивает клетку энергией, балансируя расход и синтез.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биохимии, 2022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углеводов в клетке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— основной источник энергии, быстро расщепляющийся до АТФ в клеточных процессах.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 гликоген служат резервными энергетическими запасами у растений и животных соответственно.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поддерживает структурную целостность растительных клеток, образуя клеточные стенки.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участвуют в формировании слизистых и покрытий, обеспечивая защиту и межклеточное взаимодействие.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углеводов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свойства, функции и биологическое происхождение ключевых углеводов.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определяют разное биологическое назначение и метаболизм углеводов.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биохимии, 2021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мономеров к полисахаридам: структура и сборка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целлюлозы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формируется β-гликозидными связями, создающими жёсткие линейные цепи. Такая структура обеспечивает прочность растительных клеточных стенок.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Гликоген: структура и разветвления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Гликоген состоит из α-1,4 и 1,6 связей, образуя компактные разветвлённые сети, оптимальные для быстрого высвобождения глюкозы в организме.
</a:t>
            </a:r>
            <a:endParaRPr lang="en-US" sz="1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25" y="1782800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813160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025" y="1782800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как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Мёд содержит фруктозу и глюкозу, обеспечивая быстрый приток энергии для организма и служит натуральным подсластителем.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в текстиле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Целлюлоза — основа хлопка и древесины, широко применяется в производстве ткани и бумаги благодаря прочности и естественности.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в пище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является главной углеводной составляющей картофеля и зерна, обеспечивая устойчивое поступление энергии при питании.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углеводов в природе и быту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определение и классификация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гидрофобные молекулы, включающие жиры, масла, фосфолипиды, воски и стероиды, играющие важные биологические роли.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углеводов, липиды менее полярны и обладают высокой энергетической плотностью, что обеспечивает долгосрочное хранение энергии.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 липиды делятся на хранительные, структурные (например, мембраны) и сигнальные молекулы с разнообразными биологическими эффектами.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структура липидов: пример триглицеридов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триглицеридов: глицерин и жирные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состоят из глицерина, связанного с тремя молекулами жирных кислот. Это обеспечивает им гидрофобные свойства и высокую энергетическую плотность. Структура влияет на функции и физические свойства, такие как плавление и текучесть.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насыщенных и ненасыщенных жирных кислот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кислоты не имеют двойных связей, что придаёт жирам твердую форму при комнатной температуре. Ненасыщенные содержат одну или несколько двойных связей, делая жиры жидкими и более подвижными, что важно для биологических мембран.
</a:t>
            </a:r>
            <a:endParaRPr lang="en-US" sz="13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характеристика: углеводы и липиды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углеводами и липидами по химической формуле, растворимости, калорийности, функциям и примерам в биологии.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хранят энергию компактнее и формируют мембраны, углеводы легче мобилизуются и быстро обеспечивают энергию.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 2021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содержат почти вдвое больше энергии на грамм, чем углеводы, что делает их важным долгосрочным источником топлива при дефиците пищи.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2022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ккал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такое количество энергии выделяется при сгорании 1 г липидов, существенно превышая энергию от углеводов.
</a:t>
            </a:r>
            <a:endParaRPr lang="en-US" sz="2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липидов и углеводов в клетке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функцией липидов является формирование мембран и запасов энергии в специфических структурах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веществ в клетке отражает их специфические биологические роли и механизмы использования.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биохимия, 2023 г.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мембраны: роль фосфолипидов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слой фосфолипидов — основа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формируют двухслойную структуру, где гидрофильные головы обращены наружу, а гидрофобные хвосты — внутрь. Эта организация обеспечивает барьер и структуру мембраны.
</a:t>
            </a:r>
            <a:endParaRPr lang="en-US" sz="1167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 мембран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полярности и амфифильности фосфолипидов мембраны регулируют транспорт веществ, поддерживая гомеостаз и внутреннюю среду клетки.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клеточных сигналах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участвуют в передаче сигналов, влияя на клеточные процессы и взаимодействие с внешней средой через специальные рецепторы.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служат предшественниками гормонов, регулируя метаболизм и физиологические функции через гормональный фон организма.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Запасенные жиры обеспечивают тепловую изоляцию тела и механическую защиту внутренних органов от повреждений.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Миелиновая оболочка нейронов формируется из липидов, что обеспечивает быструю проводимость нервных импульсов и целостность нервной ткани.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как сигнальные молекулы и изоляторы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углеводов и липидов в питании человека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пищевые продукты, богатые углеводами и липидами, необходимые для сбалансированного рациона.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требует баланса углеводов и липидов для здоровья и энергии.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нарушением обмена углеводов и липидов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вызывает устойчивое повышение уровня глюкозы крови с последствиями для клеточного метаболизма и сосудистых осложнений.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Атеросклероз характеризуется отложением липидных бляшек на сосудах, что ограничивает кровоток и увеличивает риск инфарктов и инсультов.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Гоше — наследственное нарушение обмена липидов с накоплением глюкоцереброзидов и повреждением органов.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липидемии приводят к аномальному уровню липидов в крови, увеличивая риск сердечно-сосудистых заболеваний.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углеводов и липидов в адаптации организмов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запас жира у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 сурки накапливают жир для терморегуляции и энергетического обеспечения в холодные сезоны.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адаптация к жаре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аккумулируют жир в горбах для длительного сохранения энергии и выживания при дефиците воды.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крахмала и масел в семенах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 пшеница запасают углеводы и липиды в семенах, что повышает шансы успешного прорастания.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трансформации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используют комбинации липидов и углеводов для оптимизации обмена веществ и выработки энергии под влиянием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углеводов и липидов в жизни клетки и современном мире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 липиды — базовые биомолекулы, обеспечивающие энергию, структуру и коммуникации в клетках. Их изучение формирует основы медицины, биотехнологий и здорового питания.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2026-05-09T23:17:54Z</dcterms:created>
  <dcterms:modified xsi:type="dcterms:W3CDTF">2026-05-09T23:17:54Z</dcterms:modified>
</cp:coreProperties>
</file>