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85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Тэффи: юмор, ирония и человек в эпоху перемен
</a:t>
            </a:r>
            <a:endParaRPr lang="en-US" sz="2385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тонкой сатиры, сохранившая голос эпохи и память об утраченном мире.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рубеж эпох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Тэффи вошла в литературу на стыке модернизма, журнальной прозы и сатирической журналистики. Её путь от Петербурга и Москвы к эмиграции после 1917 года разделил творчество на два разных, но внутренне связанных периода.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ранние годы писательницы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Лохвицкая родилась в Санкт-Петербурге в 1872 году в дворянской семье. Отец был юристом, а домашняя среда приучала к точной речи, наблюдательности и уважению к образованию.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культурной атмосфере формировало вкус к слову и умение замечать характерные подробности. Позднее это помогло Тэффи создавать живые диалоги и тонкие психологические зарисовки.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опыт общения с образованной средой сказался и в её манере письма: она легко соединяла бытовую деталь, иронию и точное изображение человеческого поведения.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Псевдоним Тэффи и путь к читательской популярности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Псевдоним Тэффи быстро выделил Надежду Лохвицкую среди авторов журнальной печати. Он стал знаком короткой, узнаваемой прозы, где важны острая реплика, наблюдательность и точный ритм фразы.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Читателей привлекало сочетание юмора и психологической глубины. Тэффи не стремилась к громкой декларации, а добивалась эффекта через иронию, бытовую сцену и неожиданную смысловую развязку.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1993739"/>
            <a:ext cx="4452300" cy="1512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Тэффи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вехи биографии и литературного пути.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Тэффи делится на дореволюционный успех и эмигрантское творчество, связанное с памятью об исчезнувшем культурном мире.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справки, литературные энциклопедии, собрания сочинений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09" y="1580311"/>
            <a:ext cx="765300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6551" y="2116111"/>
            <a:ext cx="886500" cy="70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8834" y="1460927"/>
            <a:ext cx="860963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1052" y="1914509"/>
            <a:ext cx="765300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Жанры, в которых работала Тэффи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Фельетон и миниатюра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позволяли ей быстро и точно фиксировать бытовые конфликты, общественные привычки и характерные речевые обороты. Краткость у Тэффи всегда усиливает смысл, а не обедняет его.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и сценка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небольшом эпическом тексте она строит выразительный диалог и достигает эффекта живого присутствия. Часто именно разговор раскрывает героя лучше любого прямого авторского комментария.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Очерки и мемуары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очерковой и мемуарной прозе Тэффи соединяет личное впечатление с точной культурной памятью. Эти тексты важны как свидетельство эпохи и как художественное осмысление пережитого.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Сатирическая проза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у неё строится на наблюдении, а не на грубом обличении. Поэтому даже комический текст сохраняет человеческую меру, психологическую точность и интонацию сочувствия.
</a:t>
            </a:r>
            <a:endParaRPr lang="en-US" sz="99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прозы Тэффи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темы, связанные с повседневным опытом и нравственным выбором личности.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Тэффи раскрывает большие исторические перемены через частную жизнь, поэтому бытовая сцена у неё всегда имеет психологический и культурный смысл.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произведений Тэффи, школьные и литературные издания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Тэффи как сатирик и наблюдатель человеческих характеров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сатира строится на мягкой насмешке: она показывает нелепость поведения, не унижая героя. Такой подход делает комизм более тонким и психологически убедительным.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Тэффи особенно точно замечает лицемерие, позёрство, самодовольство и желание казаться лучше, чем человек есть на самом деле. Эти черты раскрываются через реплику, жест или маленькую сцену.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комическим эффектом у неё почти всегда чувствуется уязвимость живого человека. Поэтому читатель смеётся не над карикатурой, а над узнаваемой слабостью, близкой каждому.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города и повседневной среды в прозе Тэффи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пространство масок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текстах Тэффи город показан через салоны, квартиры, улицы и разговоры. Эта среда подчеркивает условность поведения, где внешняя респектабельность часто скрывает растерянность или внутреннюю пустоту.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деталь как средство характеристики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бытовая подробность у Тэффи способна раскрыть характер точнее длинного описания. Через вещь, жест или мелкую привычку она показывает место героя в обществе и его подлинное состояние.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менялся творческий путь Тэффи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биографических и художественных этапов на основе литературных справок и собраний сочинений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 эмиграция в судьбе писательницы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1917 года Тэффи оставила Россию и прошла путь через Европу к Франции. Этот отъезд стал для неё не просто переменой места, а разрывом с прежним культурным миром.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эмиграции её проза обрела более сдержанную, печальную интонацию. Смех не исчез, но рядом с ним всё чаще звучали память, одиночество и чувство исторической утраты.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Писательница особенно остро переживала исчезновение привычного уклада, языка и бытовых знаков дореволюционной жизни. Поэтому в текстах эмигрантского периода так важны детали ушедшего быта и человеческих привычек.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Тэффи стремилась удержать в слове то, что уже нельзя было вернуть: лица, разговоры, интонации и атмосферу старой России. Так личная биография превратилась в художественное свидетельство эпохи.
</a:t>
            </a:r>
            <a:endParaRPr lang="en-US" sz="8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750" y="1073232"/>
            <a:ext cx="7896500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произведения Тэффи и их особенности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показывает, как разные тексты Тэффи соединяют сатиру, психологию и лирическую интонацию.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коротких текстах Тэффи соединяет смех, точное наблюдение и эмоциональную глубину; её темы меняются, но авторская интонация остаётся узнаваемой.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 литературные собрания произведений Тэффи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Тэффи: разговорность, точность, ирония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Тэффи пишет так, будто говорит с читателем напрямую: её фразы естественны, живы и лишены искусственной торжественности, поэтому даже короткий эпизод звучит убедительно и легко запоминается.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удачно выбранный оборот у неё способен раскрыть характер лучше длинного описания. Речевая деталь, интонация и бытовая реплика становятся полноценным средством психологической характеристики.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у Тэффи редко бывает резкой. Чаще она строится на лёгком смещении смысла, когда привычная фраза вдруг обнаруживает скрытую нелепость или внутреннее противоречие.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стиль ценят за афористичность: мысль в нём формулируется точно, сдержанно и ёмко. Благодаря этому малые формы Тэффи производят впечатление законченности и смысловой плотности.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приёмы, характерные для прозы Тэффи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приёмы особенно заметны в миниатюрах и рассказах, где смысл раскрывается через краткую сцену и точную реплику.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иронии и детали показывает, что Тэффи убеждает не прямой оценкой, а тонким наблюдением за человеком и ситуацией.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художественных особенностей по рассказам и сатирическим миниатюрам Тэффи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без упрощения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Тэффи женщина редко выглядит схематичной фигурой из комического анекдота. Её персонажи одновременно смешны, ранимы и внутренне сложны, поэтому читатель видит не маску, а живой характер с противоречиями и достоинством.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в повседневности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прозе женский опыт связан не только с семейной или светской ролью. Тэффи показывает, как повседневные обстоятельства влияют на самооценку, выбор слов, чувство независимости и отношение к собственной уязвимости.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как форма уважения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Писательница умеет смеяться над заблуждениями героинь, не унижая их. Благодаря мягкой иронии её тексты говорят о женском мире с вниманием, точностью и редкой для сатиры человечностью.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Тэффи и место женщины-писательницы в литературе начала XX века
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Мемуарная проза Тэффи и память о культурной эпохе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мемуарных текстах Тэффи важны реальные лица, разговоры и бытовые подробности. Через них она восстанавливает атмосферу дореволюционной культуры, не сводя воспоминания к простому перечислению фактов.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память работает как художественный инструмент: частная история становится способом показать эпоху с её привычками, манерами, светскими ритуалами и интонациями, которые уже невозможно вернуть в реальности.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мемуары Тэффи ценны не только как свидетельство очевидца. Они сохраняют ощущение живого времени и помогают увидеть, как личный опыт превращается в культурную память поколения.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245817"/>
            <a:ext cx="4452300" cy="100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Репутация Тэффи в литературе XX века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за какие качества Тэффи ценили критики, читатели и литературная среда.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Репутация Тэффи сложилась вокруг редкого сочетания лёгкости и глубины: её ценили как мастера короткой прозы, способного говорить о серьёзном без пафоса.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Литературно-критические статьи XX века, энциклопедические материалы, историко-литературные обзоры
</a:t>
            </a:r>
            <a:endParaRPr lang="en-US" sz="7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49431"/>
            <a:ext cx="462878" cy="370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752" y="3078750"/>
            <a:ext cx="462695" cy="4626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0087" y="1587378"/>
            <a:ext cx="462927" cy="46292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7327" y="3315599"/>
            <a:ext cx="462724" cy="41131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произведения Тэффи остаются актуальными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Узнаваемые характеры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Тэффи показывает привычные человеческие реакции: желание понравиться, страх быть осмеянным, зависимость от чужого мнения. Поэтому её персонажи легко узнаются и сегодня.
</a:t>
            </a:r>
            <a:endParaRPr lang="en-US" sz="1263" dirty="0"/>
          </a:p>
        </p:txBody>
      </p:sp>
      <p:sp>
        <p:nvSpPr>
          <p:cNvPr id="15" name="Text 3"/>
          <p:cNvSpPr txBox="1"/>
          <p:nvPr/>
        </p:nvSpPr>
        <p:spPr>
          <a:xfrm>
            <a:off x="1493640" y="344421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Диалог, реплика и интонация у неё работают как средство раскрытия личности. По одной фразе читатель понимает больше, чем из длинного описания поведения.
</a:t>
            </a:r>
            <a:endParaRPr lang="en-US" sz="1263" dirty="0"/>
          </a:p>
        </p:txBody>
      </p:sp>
      <p:sp>
        <p:nvSpPr>
          <p:cNvPr id="16" name="Text 4"/>
          <p:cNvSpPr txBox="1"/>
          <p:nvPr/>
        </p:nvSpPr>
        <p:spPr>
          <a:xfrm>
            <a:off x="5792240" y="195176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деталь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подробность у Тэффи не украшение, а ключ к смыслу. Маленькая вещь или жест способны изменить восприятие сцены и открыть скрытую психологию.
</a:t>
            </a:r>
            <a:endParaRPr lang="en-US" sz="1263" dirty="0"/>
          </a:p>
        </p:txBody>
      </p:sp>
      <p:sp>
        <p:nvSpPr>
          <p:cNvPr id="17" name="Text 5"/>
          <p:cNvSpPr txBox="1"/>
          <p:nvPr/>
        </p:nvSpPr>
        <p:spPr>
          <a:xfrm>
            <a:off x="5668253" y="36534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проза помогает увидеть, как исторические перемены отражаются в частной жизни. Это делает тексты полезными и для анализа литературы, и для понимания времени.
</a:t>
            </a:r>
            <a:endParaRPr lang="en-US" sz="126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отличает Тэффи от других авторов Серебряного века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тексты чаще строятся на малом эпизоде, чем на крупной сюжетной конструкции, и именно поэтому особенно выразительны.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Тэффи выделяется не громкостью позиции, а точностью наблюдения: её стиль делает обычную ситуацию художественно значимой.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Сопоставительный анализ прозы Тэффи и литературы Серебряного века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Тэффи: смех, который запоминает эпоху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Тэффи показала, что юмор может быть не поверхностным, а глубоким способом говорить о человеке и времени. Её проза соединяет иронию, сочувствие и историческую память, оставаясь живой и сегодня.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2026-05-23T19:01:58Z</dcterms:created>
  <dcterms:modified xsi:type="dcterms:W3CDTF">2026-05-23T19:01:58Z</dcterms:modified>
</cp:coreProperties>
</file>