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открытия эпохи Просвещения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Разум, сатира и нравственный выбор изменили литературу XVIII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Просвещение изменило литературную культуру Европы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XVII–XVIII веках Европа поверила в силу образования, науки и критического мышления. Во Франции, Англии и Германии литература стала говорить не только о героях, но и о судьбе общества. В России эти идеи особенно усилились при Петре I и Екатерине II.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1787223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37263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8050" y="3489000"/>
            <a:ext cx="346500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стала главным носителем идей Просвещения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журналы и пьесы быстро распространяли новые взгляды среди читающей публики. Литература доходила до людей раньше, чем законы и официальные распоряжения.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Печатное слово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обсуждали воспитание, справедливость, долг и значение знаний. Через сюжеты и образы они заставляли читателя задумываться о жизни и обществе.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важных вопросах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Просвещения учили отличать добро от зла не по словам, а по поступкам. Герои попадали в ситуации, где нужно было сделать честный выбор.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оценка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показывали, что разумное слово способно бороться с невежеством. Их тексты не только развлекали, но и объясняли, как можно улучшить общество.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убеждения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отвечает за себя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ценится в герое Просвещения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этого времени не обязательно знатен или богат. Главное — он умеет учиться, размышлять и отвечать за свои поступки. Особенно важны труд, честность и чувство долга.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был новым
</a:t>
            </a:r>
            <a:pPr algn="l" indent="0" marL="0">
              <a:lnSpc>
                <a:spcPct val="100000"/>
              </a:lnSpc>
              <a:buNone/>
            </a:pPr>
            <a:r>
              <a:rPr lang="en-US" sz="1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в центре внимания часто стояло происхождение, а теперь — характер и поведение человека. Литература стала показывать, что нравственный выбор важнее внешнего положения в обществе.
</a:t>
            </a:r>
            <a:endParaRPr lang="en-US" sz="17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жанры эпохи Просвещения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распределились неравномерно: одни лучше подходили для смеха, другие — для размышлений и спора.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темы; условная сравнительная схема жанров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комедия и сатира: именно они лучше всего показывали общественные проблемы и воспитывали читателя.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как оружие против общественных пороков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высмеивала невежество, жадность и лицемерие. Смех в таких произведениях был не просто развлечением, а способом показать, что пороки смешны и опасны одновременно.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Мольера, Свифта и Вольтера сатирический взгляд помогал разоблачать ложь, несправедливость и злоупотребление властью. Автор не читал нравоучение прямо, а заставлял героя раскрыть себя поступками.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сатирическую линию продолжили Фонвизин и Крылов. Их произведения учили замечать человеческие недостатки и понимать, что общество не может развиваться без честности и образования.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как зеркало общественной жизни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XVIII века показывала не только смешные ситуации, но и серьёзные проблемы семьи и воспитания. Через смех зритель узнавал знакомые черты окружающей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комедий часто оказывались самодовольство, невежество и неверное понимание долга. Такие герои казались комичными, потому что уверенно говорили о том, чего не понимали.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ясно это видно в «Недоросле» Д. И. Фонвизина. Пьеса высмеивает грубость, необразованность и безответственность, а вместе с ними — неправильное воспитание дворянского сына.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стала не только сценическим жанром, но и способом общественного разговора. Она помогала зрителю увидеть ошибки со стороны и задуматься, как их исправить.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повесть и спор о человеке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философской повести часто попадает в необычный путь, где каждая встреча проверяет его взгляды. Так Вольтер показывает, что наивная вера в готовые истины сталкивается с суровой действительностью. Читатель видит иронию, а вместе с ней — поиск разумного ответа.
</a:t>
            </a:r>
            <a:endParaRPr lang="en-US" sz="969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как испытание идей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Дидро разговоры о добре, справедливости и свободе напоминают живой спор в европейском салоне XVIII века. В такой обстановке особенно заметны книги, рукописи и внимательные слушатели. Сама форма произведения помогает сравнивать разные мнения и не торопиться с выводами.
</a:t>
            </a:r>
            <a:endParaRPr lang="en-US" sz="969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Салон, где спорят о мире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повесть не навязывает готовый ответ. Она ставит героя в странную или смешную ситуацию, чтобы читатель сам задумался, как устроены общество, терпимость и разумная жизнь. Поэтому этот жанр соединяет сюжет и размышление.
</a:t>
            </a:r>
            <a:endParaRPr lang="en-US" sz="1084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вместо прямого поучения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и зарубежная литература: общие черты и различия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традиции стремились сделать литературу полезной: она должна была учить думать, оценивать поступки и замечать пороки общества.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темы; сравнительная схема на основе учебного обзора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основано на идеях разума и пользы, а различия связаны с историческими задачами каждой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600" y="1412720"/>
            <a:ext cx="3801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000" y="1456160"/>
            <a:ext cx="434400" cy="34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55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472" y="3283435"/>
            <a:ext cx="434400" cy="347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6750" y="3239995"/>
            <a:ext cx="434400" cy="43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писатели эпохи Просвещения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80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В. Ломоносов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развивал научный и литературный язык, соединяя точность мысли с выразительностью слова. Его труд помог русской литературе стать более ясной и образованной.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3655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В. Сумароков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Сумароков укреплял русскую драматургию и делал театр важной частью культурной жизни. Его пьесы приучали зрителя видеть в сцене разговор о человеке и обществе.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151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Р. Державин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обновлял оду, делая её более живой и близкой к реальной жизни. В его стихах звучали личное чувство, гражданская мысль и уважение к сильному слову.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793022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И. Фонвизин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создал социальную комедию, где смех помогает разоблачать невежество и грубость. Его произведения показывали, как важно воспитание и ответственность перед обществом.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8300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сделал басню более народной, меткой и запоминающейся. Его короткие истории легко читаются, но в них всегда скрыт ясный урок о людях и их поступках.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авторы, повлиявшие на русскую литературу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Монтескье, Вольтер, Руссо и Дидро утверждали ценность разума, свободы мысли и воспитания человека. Их книги учили смотреть на общество критически и искать справедливые решения.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Свифт и Стерн использовали сатиру и иронию, чтобы показать слабости людей и несовершенство мира. Их произведения читали как увлекательные, но вместе с тем поучительные.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эти тексты переводили, обсуждали в салонах и учебных кругах. Они помогали русским писателям осваивать новые жанры и точнее говорить о человеке и обществе.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92511"/>
            <a:ext cx="3765900" cy="23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художественные открытия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жанры Просвещения выражали новые идеи и способы изображения жизни.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жанры объединяли развлечения и нравственный вывод, а главным художественным приемом стали сатира, ирония и ясная поучительность.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9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 русская литература XVIII века; общеизвестные школьные литературные примеры
</a:t>
            </a:r>
            <a:endParaRPr lang="en-US" sz="10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просветительское произведение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типична для комедии, басни и философской повести XVIII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стремились к ясной и точной речи, чтобы мысль была понятна не только ученому читателю, но и широкому образованному кругу.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считались логика изложения, стройность фраз и доказательность. Текст должен был убеждать, а не поражать внешней красивостью.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отказывались от чрезмерной пышности и сложных украшений, выбирая простые слова и естественный порядок мыслей.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сблизил книжную речь с живым языком и помог развитию литературного русского языка в XVIII веке.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литературы Просвещения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публичное чтение в XVIII веке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 эпоху Просвещения был не только развлечением, но и школой для зрителя. На сцене обсуждали воспитание, долг, семейные отношения и ответственность человека за свои поступки.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Сумарокова и Фонвизина легко запоминались и вызывали споры после спектакля. Публичное чтение, афиши и постановки помогали просветительским идеям быстро распространяться среди образованных людей.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Просвещения в литературе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идеи чаще всего возвращались в произведениях XVIII века и почему они были важны для читателя.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русской и зарубежной литературы эпохи Просвещения по школьному курсу литературы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сильнее выделяла воспитание и службу, а зарубежная — свободу мысли и критику несправедливости.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Просвещения для развития реализма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учили изображать жизнь правдиво, а не только торжественно или условно. Поэтому писатели стали внимательнее к быту, речи персонажей и их повседневным поступкам.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интерес к обычной жизни, точным деталям и нравственной оценке поступков подготовил литературу XIX века в России и в Европе.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стало объяснение характера через среду, воспитание и общественные отношения. Герой перестал быть только символом и начал напоминать реального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170" y="1345200"/>
            <a:ext cx="386376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и зарубежные герои эпохи Просвещения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героев, чтобы показать, как разные литературы выражали идеи Просвещения через характеры и поступки.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и зарубежная литература XVIII века; персонажи произведений Фонвизина, Вольтера и Свифта
</a:t>
            </a:r>
            <a:endParaRPr lang="en-US" sz="988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Просвещения показывают не только отдельного человека, но и общественные недостатки, которые авторы стремились исправить словом.
</a:t>
            </a:r>
            <a:endParaRPr lang="en-US" sz="16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художественных открытий Просвещения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идеи XVIII века повлияли на литературу XIX века и позже.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Просвещение: литература, которая учила думать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открытия Просвещения сделали литературу XVIII века более острой, ясной и близкой к жизни. Они помогли читателям лучше понимать человека, общество и ответственность за собственный выбор.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2026-05-22T20:52:59Z</dcterms:created>
  <dcterms:modified xsi:type="dcterms:W3CDTF">2026-05-22T20:52:59Z</dcterms:modified>
</cp:coreProperties>
</file>