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Исаковский: поэт, чьи стихи стали песнями страны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народной речи, деревни, памяти и песни.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первой половины XX века: время перемен и песен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писал в эпоху революций, коллективизации и войны, когда особенно ценились ясность, искренность и близость к народной культуре. Его стихи легко запоминались и часто звучали как песни.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поэта и первые впечатления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Исаковский родился 19 января 1894 года в деревне Глотовка Смоленской губернии. Его отец служил на почте, а сам будущий поэт с детства видел сельский быт и труд.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дороги, избы, вечерняя тишина и деревенские заботы стали для него привычным миром. Именно эти простые, но живые впечатления позже вошли в его стихи.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он слышал народную речь, пословицы и песенные интонации. Они помогли ему выработать ясный, естественный поэтический язык, близкий каждому читателю.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жизни и творчества Михаила Исаковского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этапы жизни поэта и их связь с историей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прошла почти через весь советский период и тесно связана с важнейшими событиями XX 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В. Исаковском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земля в судьбе и поэзии Исаковского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дала Исаковскому главные поэтические образы: поле, дорогу, реку, избу и вечернюю тишину. Эти детали делают его стихи очень близкими и понятными.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превращать обычные картины деревенской жизни в поэзию. Поэтому его тексты создают ощущение родного места, которое читатель словно видит перед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литературное становление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начал печататься очень рано. Первые опыты помогли ему понять, как важно говорить просто и точно.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прессе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 научили его краткости, вниманию к слову и умению выражать мысль без лишних украшений.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своего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всё больше опирался на народную песню и ясную лирику, формируя стиль, который легко узнавался читателями.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Исаковского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особенно ценны тем, что соединяют простую жизнь человека с большими историческими событиями.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творчества — деревенский мир и песенная интонация; за ними следуют темы Родины и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М. В. Исаковского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Исаковского легко становились песнями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короткими, чёткими строками, которые удобно произносить и легко запоминать. Такой ритм сразу подсказывает мелодию.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много повторов и простых слов, близких живой разговорной речи. Это делает текст естественным и музыкальным.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часто строил образ вокруг одного ясного чувства или одной сцены. Композиторам было легко развивать такую основу в песне.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напоминает народную песню: тихую, доверительную и очень человеческую. Поэтому тексты быстро становились любимыми у разных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— самая известная песня на стихи Исаковского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«Катюша» создана в 1938 году на стихи Михаила Исаковского и музыку Матвея Блантера. Она стала одной из самых узнаваемых русских песен XX века и быстро разошлась по всей стране.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песни — образ девушки, которая ждёт любимого и хранит верность. Простая история, звучная мелодия и светлый образ сделали «Катюшу» особенно близкой слушателям.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песни «Катюша»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соединяются личное чувство и любовь к родной земле. Поэтому она звучит не только как история о любви, но и как признание в верности Родине.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Катюши связан с ожиданием и надеждой на встречу. Эта тихая, светлая интонация делает песню особенно трогательной и понятной.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песня приобрела новое значение. Она напоминала людям о доме, верности и вере в возвращение и победу.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известные песни и стихи Исаковского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«Огонёк»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песне особенно заметны память о доме и тихая надежда на встречу. Простой образ света в окне помогает почувствовать тепло близкого человека даже на расстоянии.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«Враги сожгли родную хату»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звучит как рассказ о страшной утрате, принесённой войной. В нём особенно сильно переданы боль, одиночество и достоинство человека, пережившего разрушение родного мира.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«Лучше нету того цвету»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соединяет любовь к природе и чувство радости от родной земли. Яркий образ цветущего сада делает текст светлым, напевным и очень запоминающимся.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 кто его знает»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слышны размышление о чувствах человека и непостоянстве любви. Лёгкая интонация и народная манера речи делают его близким и понятным слушателю.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песня Исаковского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простой жизненной ситуации рождается песня, легко запоминающаяся на слух.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Исаковского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поэт писал о разлуке, потере дома и тревоге за близких. Его строки помогали людям выразить боль, которую переживали миллионы семей.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тяжёлых стихах Исаковский не отказывается от надежды. Он напоминает, что человек способен выдержать испытания и дождаться мирной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него почти всегда связана с конкретными, понятными образами: письмо, солдатская дорога, пустой дом, огонь, вечер, ожидание весточки.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этого периода звучат сдержанно и просто, но именно поэтому особенно сильно трогают читателя. В них нет громких слов, зато есть правда чувства.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Михаила Исаковского и их особенности
</a:t>
            </a:r>
            <a:endParaRPr lang="en-US" sz="19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Михаила Исаковского; школьная литературная традиция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темы и образы делают его песни и стихи особенно узнаваемыми.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важны ясный образ и сильное чувство. Разные сюжеты объединяет простота языка и близость к человеческой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выбирал слова, которые звучат естественно и понятно. Даже серьёзные темы в его стихах поданы без лишней сложности, поэтому текст легко воспринимают и дети, и взрослые.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обычно короткие, ритмичные и очень музыкальные. Такая форма помогает стихам запоминаться и делает их похожими на народную песню или живой разговор.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передавал сильные чувства через простые детали: дорогу, окно, письмо, костёр, вечер или ожидание встречи. Небольшая деталь у него становится знаком большой человеческой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встречаются у Исаковского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строится вокруг узнаваемых деталей деревенской и фронтовой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появляются образы дома и родной земли, а военная тема дополняет их мотивами разлуки и памяти.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лексических образов в стихах и песнях Михаила Исаковского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Исаковского для русской культуры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сблизил поэзию и песню так, что его тексты зазвучали широко и естественно. Многие строки быстро разошлись по стране и стали частью общего культурного языка.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вошли в школьное чтение, концерты и домашние воспоминания нескольких поколений. Это редкий случай, когда литературный текст живёт одновременно в книге и в устной памяти.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что его стихи не теряют понятности со временем. Они помогают почувствовать связь с историей страны, с народной речью и с простыми человеческими чувствами.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памяти читателей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голос Смоленщины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фотографии Исаковский выглядит спокойно и просто, без внешней торжественности. Именно таким его часто и вспоминают: поэтом, который говорил о родной земле без громких слов, но с большой внутренней силой. Его портрет легко соединяется с образом тихой деревни и полей.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похожая на песню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 аккуратным почерком или обложка старого сборника сразу напоминают, что многие его стихи жили не только на бумаге, но и в пении. Такой образ подчёркивает близость поэта к народной песне и к живой памяти читателей.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Исаковского по десятилетиям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не только рост известности, но и смену тем: от ранних наблюдений к песням и военной лирике.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творчества приходится на 1930-е годы, а затем военная тема и послевоенное признание закрепили его место в литературе.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Михаила Исаковского (1894–1973)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Михаил Исаковский остаётся важным сегодня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доказал, что простые слова могут звучать очень сильно. Его стихи учат помнить о доме, ценить близких и понимать, как поэзия становится частью жизни народа.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2026-05-22T19:15:44Z</dcterms:created>
  <dcterms:modified xsi:type="dcterms:W3CDTF">2026-05-22T19:15:44Z</dcterms:modified>
</cp:coreProperties>
</file>