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значение, виды и основные темы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обеспечивают жизненно важные функции в организмах.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тканях: прошлое и настоящее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началось с развития микроскопии в XVII веке. Гистология раскрыла строение и функции тканей, позволив применять клеточные технологии в медицине и сельском хозяйстве.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тканей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межклеточное вещество: основа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состоит из клеток, похожих по форме и функциям, объединённых общими задачами. Межклеточное вещество питает клетки и поддерживает связь между ними.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 функциональные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тканей организованы так, чтобы выполнять специфическую функцию. Например, мышечные клетки формируют волокна, которые сокращаются для движения.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структуры 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ткани тесно связаны с её ролью. Это обеспечивает эффективность работы организма на клеточном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у животных и растений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четыре типа тканей: эпителиальную, соединительную, мышечную и нервную, каждая выполняет специфические биологические задачи.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обладают образовательными тканями (меристемами), которые обеспечивают рост, а также покровными, основными, проводящими и механическими тканями.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отражает приспособления к среде и биологические потребности каждого типа живых организмов.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основана на строении клеток, происхождении и специфических функциях, подкрепляющих жизнедеятельность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эпителиальной ткани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функции эпителия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тело и внутренние органы. Она защищает, регулирует обмен веществ и быстро восстанавливается при повреждениях.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эпителия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Роговой слой кожи защищает от внешних воздействий, а слизистая кишечника участвует в пищеварении и всасывании питательных веществ.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располагаются плотно в один или несколько слоёв, имеют минимальное межклеточное пространство, что обеспечивает барьерную функцию.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639631"/>
            <a:ext cx="4791900" cy="18533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эпителиальной и соединительной тканей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по форме клеток, межклеточному веществу и функциям.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и соединительная ткани выполняют различные биологические задачи, обеспечивая защиту и поддержку соответственно.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8 класс», Пасечник В.В.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соединительной ткани и их функции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обеспечивает прочность и форму скелета, поддерживая тело в пространстве и защищая внутренние органы.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действуют как транспортные системы, переносят вещества и участвуют в иммунной защите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аккумулирует энергию и способствует защите органов от механических повреждений и переохлаждения.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создаёт гибкие, но прочные структуры, поддерживающие суставы и определённые части тела, например, нос и уши.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крови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жидкой плазмы и форменных элементов: эритроцитов, лейкоцитов и тромбоцитов, выполняющих разные функции в организме.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эритроцитов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транспортируют кислород от лёгких к тканям, что жизненно важно для обмена веществ и энергии.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лейкоцитов и тромбоцитов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 инфекций, а тромбоциты обеспечивают свертывание крови, предотвращая кровопотери при повреждениях.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плазмы и форменных элементов в крови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объёма крови занимают клетки, при этом доминируют эритроциты, обеспечивающие перенос кислорода.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составляют большую часть клеток крови, подчёркивая их ключевую роль в обеспечении организма кислородом.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и хрящевая ткани: отличия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— твёрдая и минерализованная, обеспечивает надёжную опору и защиту внутренних органов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костной ткани медленное, тогда как хрящевая ткань обладает ограниченной способностью к регенерации.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— более упругая и гибкая, формирует структуру суставов, ушей, а также части дыхательных путей.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три типа, свойства и примеры
</a:t>
            </a:r>
            <a:endParaRPr lang="en-US" sz="2741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ткань: автоматическая работа внутренних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расположены в стенках органов, таких как желудок и кровеносные сосуды. Они работают непроизвольно, регулируя процессы, которые происходят без сознательного контроля человека.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ткань: 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составляет основу сердца. Она сокращается ритмично и постоянно, обеспечивая непрерывную циркуляцию крови по всему организму.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ткань: основа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прикреплены к костям и отвечают за движение тела. Эти мышцы сокращаются по воле человека, обеспечивая ходьбу, бег и другие 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сокращения мышечного волокна
</a:t>
            </a:r>
            <a:endParaRPr lang="en-US" sz="306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биохимических процессов в мышце при сокращении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строение, состав и ключевые функции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которые передают электрические сигналы, и глиальных клеток, поддерживающих и защищающих нейроны.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ткани — прием и обработка информации для координации работы всего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нервная ткань контролирует жизненно важные процессы, включая сердцебиение и дыхание, и участвует в памяти и мышлении.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формируют рефлексы, обеспечивая мгновенный ответ на раздражители для защиты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Нейрон: строение и передача сигналов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где располагается ядро, длинного аксона и множества дендритов, которые принимают сигналы от других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нейрона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импульсы проходят по аксону и через синапсы передаются другим нейронам, мышцам или железам, обеспечивая связь и реагирование организма.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ткани: типы и функции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(меристемы) обеспечивают рост растений благодаря активному делению клеток.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транспортируют воду и питательные вещества, а механические придают прочность и устойчивость структуре растения.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ответственны за фотосинтез и запас питательных веществ, поддерживая жизнедеятельность растения.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 органы растения от иссушения и механических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тканей в листе растения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листа представлена фотосинтезирующей основной тканью для эффективного производства органических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фотосинтез — основная функция листа, обеспечиваемая мезофиллом, с необходимой поддержкой и защитой из других тканей.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«Ботаника. 6-8 классы»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вещество: состав и биологическая роль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состоит из воды, белков, таких как коллаген, и минеральных солей, обеспечивая структуру и поддержку тканям.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выполняет функции питания, защиты и формирования механической опоры, важной для жизнедеятельности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тканях вещество имеет уникальные свойства: плотность в костях, упругость в хрящах и жидкую форму в крови для транспорта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тканей: возможности и ограничения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ткани, как эпителиальная и печень, способны быстро восстанавливаться благодаря активному делению клеток, обеспечивая заживление ран.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например мышечная, восстанавливаются медленно, а нервная ткань практически не восстанавливается, что ограничивает восстановление функций после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развитии и заболеваниях организма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мышечной ткани сердца при инфаркте нарушает кровообращение и угрожает жизни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эпителия при ожогах ведет к потере защитной функции кожи и требует лечения для восстановления.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хрящей, как артрит, вызывают боль и снижение подвижности суставов, влияя на 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жизни и здоровья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основа органов и систем, обеспечивающие жизненно важные процессы. Их изучение помогает понять здоровье и болезни, а также развивать методы лечения и охраны природы.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2026-05-07T15:57:18Z</dcterms:created>
  <dcterms:modified xsi:type="dcterms:W3CDTF">2026-05-07T15:57:18Z</dcterms:modified>
</cp:coreProperties>
</file>