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Фет и четыре стихотворения о природе и чувствах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текста показывают, как природа у Фета передаёт радость, покой и любовь человека.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поэт точных образов и настроений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Афанасьевич Фет (1820–1892) писал короткие лирические стихотворения о природе, любви, тишине и мгновенных переживаниях. Его сила — точные слова и яркие картины: чаще звучит не событие, а настроение.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800" y="3031411"/>
            <a:ext cx="753300" cy="602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5406" y="2977081"/>
            <a:ext cx="622388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11100" y="2977081"/>
            <a:ext cx="711300" cy="711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21250" y="2977081"/>
            <a:ext cx="711300" cy="711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31400" y="2977081"/>
            <a:ext cx="711300" cy="711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у Фета похожа на язык чувств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698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как пробуждение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4698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дождь у Фета — не просто погода. Он приносит свежесть, блеск капель и ощущение обновления, помогая понять, что и внутри человека тоже начинается движение.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39799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учат выдержке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39799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 и берёза стоят и терпят, как будто наделены характером. Через их спокойствие поэт подсказывает: трудные времена нужно пережидать, сохраняя внутреннюю опору.
</a:t>
            </a:r>
            <a:endParaRPr lang="en-US" sz="2400" dirty="0"/>
          </a:p>
        </p:txBody>
      </p:sp>
      <p:sp>
        <p:nvSpPr>
          <p:cNvPr id="14" name="Text 6"/>
          <p:cNvSpPr txBox="1"/>
          <p:nvPr/>
        </p:nvSpPr>
        <p:spPr>
          <a:xfrm>
            <a:off x="74901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воздух оживляют
</a:t>
            </a:r>
            <a:endParaRPr lang="en-US" sz="2800" dirty="0"/>
          </a:p>
        </p:txBody>
      </p:sp>
      <p:sp>
        <p:nvSpPr>
          <p:cNvPr id="15" name="Text 7"/>
          <p:cNvSpPr txBox="1"/>
          <p:nvPr/>
        </p:nvSpPr>
        <p:spPr>
          <a:xfrm>
            <a:off x="74901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птиц и дыхание утра превращают природу в живое присутствие. Лирический герой будто слышит мир и отвечает ему радостью, надеждой или светлой грустью.
</a:t>
            </a:r>
            <a:endParaRPr lang="en-US" sz="2400" dirty="0"/>
          </a:p>
        </p:txBody>
      </p:sp>
      <p:sp>
        <p:nvSpPr>
          <p:cNvPr id="16" name="Text 8"/>
          <p:cNvSpPr txBox="1"/>
          <p:nvPr/>
        </p:nvSpPr>
        <p:spPr>
          <a:xfrm>
            <a:off x="1100025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связывает внешнее и внутреннее
</a:t>
            </a:r>
            <a:endParaRPr lang="en-US" sz="2800" dirty="0"/>
          </a:p>
        </p:txBody>
      </p:sp>
      <p:sp>
        <p:nvSpPr>
          <p:cNvPr id="17" name="Text 9"/>
          <p:cNvSpPr txBox="1"/>
          <p:nvPr/>
        </p:nvSpPr>
        <p:spPr>
          <a:xfrm>
            <a:off x="1100025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свет, ясность неба, мягкие краски — всё это поддерживает состояние героя. У Фета свет часто становится «мостом» между картиной мира и чувством человека.
</a:t>
            </a:r>
            <a:endParaRPr lang="en-US" sz="2400" dirty="0"/>
          </a:p>
        </p:txBody>
      </p:sp>
      <p:sp>
        <p:nvSpPr>
          <p:cNvPr id="18" name="Text 10"/>
          <p:cNvSpPr txBox="1"/>
          <p:nvPr/>
        </p:nvSpPr>
        <p:spPr>
          <a:xfrm>
            <a:off x="14510400" y="3796088"/>
            <a:ext cx="3307800" cy="106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звучит так же, как чувство
</a:t>
            </a:r>
            <a:endParaRPr lang="en-US" sz="2800" dirty="0"/>
          </a:p>
        </p:txBody>
      </p:sp>
      <p:sp>
        <p:nvSpPr>
          <p:cNvPr id="19" name="Text 11"/>
          <p:cNvSpPr txBox="1"/>
          <p:nvPr/>
        </p:nvSpPr>
        <p:spPr>
          <a:xfrm>
            <a:off x="14510400" y="5123263"/>
            <a:ext cx="3307800" cy="3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 умеет остановить движение и удержать мгновение. Тишина в стихах не пустая: она помогает услышать себя, почувствовать покой и гармонию с окружающим.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«Весенний дождь»: короткая картина пробуждения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дождь и радость обновления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весенний дождь показан почти как живое радостное событие. Мы будто чувствуем свежий воздух, блеск капель и движение облаков. Эта «звонкость» рождает ощущение обновления.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весна приходит в сердце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дождя связан с весной, которая возвращает жизнь после зимней тишины. Природа просыпается — и вместе с ней меняется настроение лирического героя, появляется светлая готовность радоваться.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меняется сезон, внимание держится на одном: поэт фиксирует состояние души через детали мира — свет, дождь, деревья, вечер.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часть связана с природой, потому что она постоянно «переводит» наблюдения в чувства. Остальное усиливает эффект — настроение, звучание и смену времени.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темы четырёх стихотворений Фета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акцентов в презентации (35/25/20/20) — по данным, указанным в исходном материале.
</a:t>
            </a:r>
            <a:endParaRPr lang="en-US" sz="14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«Учись у них — у дуба, у березы...»: урок стойкости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обращается к человеку, который переживает трудное время. В центре — зимние деревья: дуб и берёза стоят стойко, выдерживают холод и не теряют силы.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природа у Фета превращается в моральный ориентир. Через спокойствие деревьев герой учится внутреннему мужеству, чтобы сохранять выдержку и надежду даже в самые долгие дни.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пример становится прямым наставлением. Важно уметь ждать, не поддаваться унынию и верить, что после зимы обязательно придёт весна — с новым светом и возможностью обновления.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стихотворении «Учись у них...»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тревоги к спокойствию через наблюдение за деревьями.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 «Учись у них...»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олицетворение и сравнение: дуб и берёза будто наделены характером и мудростью. Благодаря этому природные образы становятся понятными и «близкими», как примеры людей.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обращения усиливает выразительность речи. Он звучит как настойчивый, добрый совет, поэтому читатель воспринимает текст не как описание, а как поддержку в трудный момент.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контраст зимы и весны. Он подчёркивает смысл ожидания: холодное время не вечное, а переходное. Такое противопоставление делает надежду особенно заметной.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и спокойный ритм создают ровное звучание. Стихотворение читается легко вслух и помогает запомнить урок — держаться стойко и ждать обновления.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082225"/>
            <a:ext cx="10121400" cy="59686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стихотворений Фета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Произведение, главный образ и то, как через него возникает настроение и смысл.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стихотворениях чувства передаются через конкретные картины природы. Меняется сезон — меняется и переживание, но связь мира и души сохраняется.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описанным характеристикам из исходного материала.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пришёл к тебе с приветом...»: радость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слышна искренняя радость лирического героя. Он говорит от первого лица, поэтому настроение кажется очень личным и тёплым. На это работают привет, улыбка, утро и свежий свет.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и пробуждение природы поддерживают ощущение живого ожидания ответа. Поэтому текст воспринимается как приглашение к счастью: герой идёт навстречу любимому человеку, не скрывая своих чувств.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весь текст строится на том, что герой видит, слышит и ощущает в утро. Образ любимого лица делает эти впечатления особенно тёплыми и личными.
</a:t>
            </a:r>
            <a:pPr algn="l" indent="0" marL="0">
              <a:lnSpc>
                <a:spcPct val="150041"/>
              </a:lnSpc>
              <a:buNone/>
            </a:pPr>
            <a:r>
              <a:rPr lang="en-US" sz="2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стихотворение «держится» на зрительных деталях и живых звуках. Чувство растёт на фоне утра и движения природы — поэтому радость ощущается наиболее ярко.
</a:t>
            </a:r>
            <a:endParaRPr lang="en-US" sz="2213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сильнее всего звучат в «Я пришел к тебе с приветом...»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079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текста стихотворения «Я пришел к тебе с приветом…» (распределение по категориям, данные из описания слайда).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9FA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2850" y="1117750"/>
            <a:ext cx="123423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 о привете и встрече
</a:t>
            </a:r>
            <a:endParaRPr lang="en-US" sz="4155" dirty="0"/>
          </a:p>
        </p:txBody>
      </p:sp>
      <p:sp>
        <p:nvSpPr>
          <p:cNvPr id="8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1981375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 с радостью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прямо с приветствия: настроение сразу задаёт тон. Тон радостный, как будто встреча вот-вот начнётся и будет доброй.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8588550" y="3585950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утра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раскрывается картина мира: утро, свет, пробуждение. Природа поддерживает чувства героя, и радость становится шире, чем только личная встреча.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51578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с приветом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появляется действие — приход с приветом. Внутреннее тепло превращается в движение: герой идёт навстречу, словно несёт свет другому человеку.
</a:t>
            </a:r>
            <a:endParaRPr lang="en-US" sz="3000" dirty="0"/>
          </a:p>
        </p:txBody>
      </p:sp>
      <p:sp>
        <p:nvSpPr>
          <p:cNvPr id="12" name="Text 5"/>
          <p:cNvSpPr txBox="1"/>
          <p:nvPr/>
        </p:nvSpPr>
        <p:spPr>
          <a:xfrm>
            <a:off x="11853275" y="7280275"/>
            <a:ext cx="5442600" cy="23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счастье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сильнее звучит чувство любви и счастья. Сюжет не разрастается, но переживание ощущается целиком — как одно яркое мгновение.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«Летний вечер тих и ясен...»: картина покоя и тишины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вечер показан так, будто природа замерла. Ясное небо и мягкий свет создают ощущение спокойствия, а тишина передаёт равновесие в душе героя.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борется с тревогой и не спешит: он просто наблюдает. Отсутствие резких событий делает картину устойчивой, будто мир сам настраивает на мирный лад.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впечатление — тихое внутреннее состояние. Стихотворение важно не «что произошло», а что почувствовал человек: согласие с природой, умиротворение и ясность.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и ночь у Фета часто связаны с тишиной и прохладой. Эти образы не пугают: они помогают замедлиться, почувствовать красоту мира и услышать «тихий» смысл окружающего.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«Летний вечер тих и ясен...» важны мягкие краски и плавное звучание строк. Наблюдая неподвижность природы, герой словно приходит к согласию с собой и с окружающим — без лишних слов.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и ночные картины у Фета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 Фета рождается настроение в стихотворении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последовательность: от маленькой детали природы к общему душевному состоянию.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1175986"/>
            <a:ext cx="10121400" cy="75463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в стихах Фета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поэту превращать наблюдение за природой в музыкальное переживание. Они делают текст ясным, выразительным и легко читаемым вслух.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приёмы работают вместе: повтор и короткая форма дают ритм, эпитеты — яркость, олицетворение — «жизнь» картины, звукопись — эффект присутствия. Поэтому стихи читаются как музыка.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32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художественных приёмов в лирике А. А. Фета (обобщение по описаниям из заданного слайда).
</a:t>
            </a:r>
            <a:endParaRPr lang="en-US" sz="1327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86773" y="2552146"/>
            <a:ext cx="632400" cy="562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86773" y="6536008"/>
            <a:ext cx="632400" cy="56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95773" y="8544263"/>
            <a:ext cx="614400" cy="61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Фета легко запоминаются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рисует картину несколькими точными штрихами: свет, дождь, вечер, деревья. Благодаря этому читателю проще «увидеть» стих и удержать его в памяти.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Мелодичные повторы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слов и обращений создаёт ритм, который хочется проговорить вслух. Текст звучит цельно, и отдельные строки легко возвращаются после чтения.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много звуковых деталей: тишина, пение птиц, звон капель. Когда мы слышим «внутри» слова, настроение закрепляется сильнее.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сильное чувство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стихотворение обычно удерживает одно доминирующее настроение — радость, покой, надежду или светлую грусть. Поэтому оно запоминается как цельная эмоция.
</a:t>
            </a:r>
            <a:endParaRPr lang="en-US"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Фета смена погоды и времени суток часто совпадает со сменой душевного состояния. Мир природы не «рядом», а словно отражает чувства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схема подчёркивает: у Фета время года — это эмоциональная шкала. Обновление весны, ясность лета и испытание зимы ведут к внутренней зрелости.
</a:t>
            </a:r>
            <a:endParaRPr lang="en-US" sz="2302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 и состояния души в стихах Фета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136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мотивам четырёх стихотворений Фета (данные о соответствии сезонов чувствам указаны в описании слайда).
</a:t>
            </a:r>
            <a:endParaRPr lang="en-US" sz="11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Фета учат внимательно смотреть на природу и находить детали: дождь, свет, деревья, вечер, птиц. Даже небольшая картина становится содержательной и заметной.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стихи Фета на уроке литературы в 5 классе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показывают, что в коротком тексте можно передать разные чувства — радость, грусть, надежду и покой. Так дети учатся связывать наблюдение с переживанием.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стихов помогает понять, как поэт превращает обычный день в выражение человеческих чувств. Природа у Фета становится «языком души» и помогает думать глубже.
</a:t>
            </a:r>
            <a:endParaRPr lang="en-US" sz="27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природа, чувства и поэтическая 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Фета природа и настроение соединяются вместе: весенний дождь даёт обновление, дуб и берёза — стойкость, привет и летний вечер — любовь и покой. Итог — уметь видеть поэзию в обычном мире.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2026-05-12T20:01:49Z</dcterms:created>
  <dcterms:modified xsi:type="dcterms:W3CDTF">2026-05-12T20:01:49Z</dcterms:modified>
</cp:coreProperties>
</file>