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«Как за речкою, да за Дарьею»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народная песня о речке, Дарье и жизни деревни.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складывалась не одним автором, а многими людьми. Её запоминали на слух, пели в семье и в деревне, поэтому она жила, менялась и оставалась близкой каждому поколению.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516" y="1691650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название помогает понять песню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есть место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«за речкою» сразу рисуют картину: перед нами не просто песня, а маленький мир с понятным местом. Такой зачин помогает слушателю быстро представить себе спокойную деревенскую сцену.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мини-историю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начинается как рассказ, который хочется дослушать до конца. Сначала мы видим картину, потом замечаем человека, и от этого песня сразу кажется поэтичной.
</a:t>
            </a:r>
            <a:endParaRPr lang="en-US" sz="1371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героиня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Дарья звучит мягко и ласково. Оно делает песню живой, будто рядом стоит добрая знакомая девушка, а не выдуманный сказочный персонаж.
</a:t>
            </a:r>
            <a:endParaRPr lang="en-US" sz="1465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напевно и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в названии создают плавный ритм. Уже с первых строк слышится мягкое народное звучание, похожее на неторопливый разговор или тихое пение у окна.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— образ русской девушки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и мягкое имя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Дарья в песне звучит тепло и спокойно. Оно легко запоминается и не кажется чужим. Поэтому даже маленьким слушателям нетрудно почувствовать в нём доброжелательность и ясность.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Собирательный народный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Дарья становится не только именем, но и художественным образом. Через неё передаётся представление о простой, близкой и красивой девушке из деревенского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речки раскрывается в песне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Дарья. Речка и имя героини вместе делают образ более тёплым и живым.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песне возникает речка. Она сразу задаёт место и создаёт спокойную картину природы.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Запоминающийся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яркое сочетание воды, берега и имени. Такой образ легко удерживается в памяти и долго звучит в голове.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помогает почувствовать границу между домом и дальним пространством. Она словно зовёт в путь и перемены.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песне нужны повторы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слова без труда. Когда строки повторяются, их легче подхватить всем вместе, как будто песня сама подсказывает следующий шаг.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мелодию плавной и ровной. Слова ложатся друг за другом мягко, словно речка тихо течёт и не спешит менять своё русло.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народной песни это очень важный приём. Он поддерживает ритм, украшает звучание и помогает песне звучать дружно, звонко и очень по-народному.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386" y="1721425"/>
            <a:ext cx="708834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86915"/>
            <a:ext cx="750900" cy="600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песня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неторопливо и ровно. Она словно приглашает остановиться, послушать тишину и посмотреть на знакомую природу без спешки.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чувствуется ласковое отношение к человеку и к миру вокруг. Мягкие слова и плавные строки делают песню особенно тёплой.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резких событий, но есть тихая задумчивость. Такое настроение часто бывает в лирических народных песнях и делает их особенно красивыми.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образа к запоминанию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песня постепенно раскрывает своё настроение и смысл.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 кругу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легко вообразить на весёлом деревенском празднике. Люди стоят в кругу, кто-то начинает петь, а остальные подхватывают знакомую мелодию. Вокруг — движение, улыбки и ощущение общего радостного дела.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и в танце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особенно хорошо смотрится в хороводе. Сарафан, рубаха и платок красиво движутся вместе с песней, а сам круг напоминает старинный обычай дружного общения и игры.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домашнем кругу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песню можно услышать и в семейном кругу, когда люди отдыхают после работы. Простая одежда, спокойные голоса и домашний уют помогают почувствовать, как песня становится частью обычной жизни.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песню в деревенской жизни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было услышать такие песни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пели на посиделках, когда люди собирались поговорить, посмеяться и немного отдохнуть. Песня помогала сделать обычный вечер тёплым и дружным.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звучали на гуляньях и семейных праздниках. Они сопровождали хороводы, игры и общее веселье, а иногда просто помогали людям петь вместе.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жила рядом с человеком каждый день. Она звучала не только на сцене, но и в доме, во дворе и после работы, как добрая спутница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языком звучит песня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трудных выражений, поэтому смысл сразу понятен. Короткие и ясные слова помогают школьнику слушать, повторять и быстро запоминать текст без лишнего усилия.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строках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создают размеренный ритм и помогают не сбиться во время пения. Такой приём делает фразы особенно музыкальными и чуть-чуть похожими на плавную сказку.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окончания и добрые обращения делают речь тёплой и доверительной. Из-за них песня звучит по-домашнему, будто её поют близкие люди у окна или в кругу друзей.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мягких, певучих звуков, которые приятно произносить хором. Они помогают передать спокойное настроение и делают песню удобной для дружного совместного исполнения.
</a:t>
            </a:r>
            <a:endParaRPr lang="en-US" sz="13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песни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у этой народной песни плавная и неторопливая. Протяжные звуки удобно тянуть на одном дыхании, поэтому песня звучит мягко и спокойно, словно тихая речная вода.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Распевность помогает соединить слова и настроение в одну картину. Слушателю легко почувствовать добрую лирику, а исполнителю — вести мелодию ровно, без резких скачков и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часто поддерживает песню широким, весёлым звучанием. Она помогает удерживать темп и делает мелодию более живой, будто приглашает всех петь вместе.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добавляет звонкость и лёгкость. Её короткие, чёткие звуки хорошо подходят для плясовых и лирических песен, где важны ритм и ясность.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придают исполнению особую бодрость. Их весёлый стук подчеркивает движение мелодии и делает народное пение похожим на шумную деревенскую забаву.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соединяет голос и ритм в одно целое. Он помогает пению звучать собранно и празднично, а слушателям — легко почувствовать общий музыкальный пульс.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удерживают внимание слушателя: речка и Дарья.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«Как за речкою, да за Дарьею»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повторяемое звучание помогает быстро запомнить и слова, и мелодию.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другие русские песни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соединяется с образом девушки, как это часто бывает в русских песнях. Такой приём делает текст похожим на маленькую поэтическую картину, а не на длинный рассказ.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строк и повторяющийся ритм напоминают другие песни о дороге, реке и разлуке. Из-за этого мелодию легко узнать, а настроение — сразу почувствовать сердцем.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 песня близка к лирическим народным песням, где главное — не событие, а чувство. В ней важны мягкость, задушевность и спокойный взгляд на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как тихая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речка часто кажется не просто водой, а живой дорогой. Она отделяет знакомое от дальнего и сразу задаёт особое настроение. Слушатель словно видит берег, движение и спокойную русскую ширь.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даль и путь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появляются берег и даль, мир будто становится шире. Эти образы помогают представить ожидание, дорогу и перемену. Природа здесь не молчит, а вместе с человеком рассказывает свою тихую историю.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становится частью песни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живёт в народе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песня переходит от одного исполнителя к другому и постепенно становится общей памятью.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простые, но за ними скрыта мягкая поэтичность. Именно поэтому текст легко понимать, а вместе с тем приятно слушать и повторять.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не только украшают речь, но и помогают удерживать ритм. Благодаря им строки звучат ровно, будто покачиваются в такт спокойной мелодии.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звучание: плавные переходы и мягкие согласные создают особую музыкальность. Текст словно сам просится на голос.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песню удобной для хорового пения. Дети могут быстро подхватить её, не теряя ни слова, ни общего настроения.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тексте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86915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86915"/>
            <a:ext cx="750900" cy="600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песня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родной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показывает, как красивыми могут быть самые обычные слова. Ребёнок замечает, что родная речь умеет звучать нежно, ясно и очень выразительно.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красоту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Речка, берег и даль становятся не просто словами, а живыми образами. Они помогают почувствовать, что природа рядом с человеком и говорит с ним одним языком.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традицию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напоминает, что культуру создают многие поколения. Когда дети её слушают и поют, они продолжают добрую цепочку памяти и уважения.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остаётся в сердце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за речкою, да за Дарьею» — это маленькая, но очень тёплая народная песня. В ней простые слова, светлые образы и живая память русского народа.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2026-05-24T18:58:07Z</dcterms:created>
  <dcterms:modified xsi:type="dcterms:W3CDTF">2026-05-24T18:58:07Z</dcterms:modified>
</cp:coreProperties>
</file>