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предмета: длина, масса, объем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измерять предметы точно и без путаницы.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величины в 1 классе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масса и объем встречаются каждый день дома, в школе и в магазине. Эти знания помогают сравнивать предметы, правильно выполнять задания и внимательнее замечать мир вокруг.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длина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длину предмета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показывает, какой предмет протянут от одного конца до другого. Она помогает сравнить карандаш, тетрадь, стол или дорожку и понять, что из них длиннее.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измеряют длину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измерить длину, берут линейку или рулетку. В начальной школе чаще всего используют сантиметр и метр, потому что они удобны для разных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и метр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— маленькая единица длины. Он удобен для измерения карандаша, ластика, тетради и других небольших предметов.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метре ровно 100 сантиметров. Это важно запомнить, чтобы легко переводить большие и маленькие длины.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 — более крупная единица длины. Его используют, когда нужно измерить дверь, парту, длину комнаты или рост человека.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маленький, чаще выбирают сантиметры. Если предмет большой, удобнее измерять его в метрах — так меньше счёта и больше порядка.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длину линейкой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начало предмета ставят точно у нуля линейки. Потом смотрят, на каком числе заканчивается предмет, и называют его длину. Всё просто, как по линейке.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длиннее самой линейки, измеряют по частям. Важно не начинать отсчёт с цифры 1 и не сдвигать линейку, иначе получится ошибка.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масса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показывает, какой предмет тяжелее или легче. По ней можно сравнить камень и перо, а ещё понять, что полный рюкзак тяжелее пустого.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массу пробуют сравнить руками, но так можно ошибиться. Для точного результата используют весы, потому что они показывают массу аккуратно и честно.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нужна не только на уроке математики. Она помогает дома, в магазине и на кухне понять, сколько весит предмет и удобно ли его переносить.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 и килограмм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 подходит для очень лёгких предметов: монеты, маленькой конфеты или письма. Эта единица удобна там, где вес совсем небольшой.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используют для более тяжёлых вещей: пакета сахара, яблок или рюкзака. В 1 килограмме 1000 граммов, поэтому килограмм больше грамма в тысячу раз.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весы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помогают узнать, какой предмет тяжелее, а какой легче. На них кладут предмет и смотрят на показание или на равновесие, если весы чашечные.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 используют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встречаются в магазине, на кухне и в школе. Они помогают не угадывать на глаз, а получать точный результат без лишних догадок.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массы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чаши весов стоят ровно, значит, массы предметов одинаковые. Это удобно, когда нужно проверить, одинаковы ли два предмета по весу.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объем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места занимает предмет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показывает, сколько места занимает предмет. Большая коробка занимает больше места, чем маленькая коробочка, поэтому её объем больше.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жидкости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бывает у бутылки, стакана, кувшина и ведра. У жидкости он показывает, сколько воды, молока или сока помещается внутри сосуда.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Литр удобен для бутылки воды или пакета сока, а миллилитр — для ложки, маленького флакона и лекарства.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миллилитров составляют один литр.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Общеизвестное соотношение единиц объёма: 1 л = 1000 мл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объем жидкости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58495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жидкость наливают в мерный стакан, кувшин или другую посуду с делениями. Затем смотрят, на каком числе находится уровень жидкости, и читают показание.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5900" y="336580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 должен стоять ровно, иначе результат получится неточным. На глаз объем лучше не угадывать: жидкость любит «обманывать» при поспешном взгляде.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прибор для измерения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что именно нужно измерить, затем подбираем подходящий прибор и единицы измерения.
</a:t>
            </a:r>
            <a:endParaRPr lang="en-US" sz="15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предметов без чисел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сравнить предметы словами: длиннее или короче. Это помогает заметить, какой предмет протяжённее, ещё до измерения линейкой.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сравнивают объём: больше или меньше помещается внутри. Этот способ особенно удобен для стаканов, бутылок и коробок.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массу: тяжелее или легче. Так легко понять, что арбуз тяжелее яблока, а пустой рюкзак легче полного.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измерении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измерении длины часто забывают начинать от нуля линейки. Тогда число получается неверным, даже если предмет лежит ровно и спокойно.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измерении массы и объёма тоже нужна внимательность. Легко перепутать граммы и килограммы или неверно посмотреть на деления сбоку.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784025"/>
            <a:ext cx="552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728" y="1784025"/>
            <a:ext cx="414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длина, масса и объем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нужна на уроках труда, в рисовании, в спорте и в строительстве. Она помогает сделать линию ровной, дорожку длинной и деталь подходящей по размеру.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особенно полезен при приготовлении еды и наливании напитков. Он помогает понять, сколько воды, молока или сока поместится в посуду.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важна в магазине, дома и на кухне. Она подсказывает, сколько весит продукт, сумка или посылка, чтобы не нести лишний сюрприз.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сравнения из жизни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короче линейки, потому что у него меньшая длина. Такое сравнение легко заметить сразу, даже без измерений и длинных вычислений.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 вмещает меньше воды, чем ведро. Значит, у неё меньший объём, и это очень удобно видеть на знакомых предметах.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Арбуз тяжелее яблока, потому что его масса больше. Когда берёшь их в руки, разница чувствуется почти сразу, как маленький фокус.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три величины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длина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узнать, сколько места занимает предмет по линии, смотрят на длину. Для этого берут линейку или рулетку и сравнивают отрезок от начала до конца. Так измеряют карандаш, тетрадь, стол и даже дорогу.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масса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понять, что тяжелее, нужна масса. Её определяют на весах, а не на глаз и не на удачу. Так сравнивают яблоко и арбуз, пакет сахара и пустую коробку, рюкзак и пенал.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важен объем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узнать, сколько помещается внутри, говорят об объёме. Для этого используют мерный стакан, кувшин или посуду с делениями. Так удобно измерять воду, молоко, сок и другие жидкости, чтобы ничего не пролилось.
</a:t>
            </a:r>
            <a:endParaRPr lang="en-US" sz="8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измерять точно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измерение помогает выбрать предмет нужного размера. Тогда линейка, коробка или тетрадь подходят именно так, как нужно, без лишних догадок.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ошибка способна изменить результат. Поэтому в математике и в жизни полезно быть внимательным, как настоящий мастер измерений.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измерения помогают сравнивать вещи без путаницы. Тогда легко понять, что длиннее, тяжелее или больше по объёму, и не перепутать ответы.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рецепте точность особенно важна. Если ошибиться в количестве воды, молока или муки, блюдо может получиться совсем не таким, как задумано.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 теме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величины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показывает, какой предмет протяжённее или короче. Масса показывает, какой предмет тяжелее или легче. Объём показывает, сколько места занимает предмет или сколько жидкости помещается внутри.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помощника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величин есть свои помощники: линейка, весы и мерный стакан. А ещё есть удобные единицы: сантиметр, килограмм и литр.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масса и объём помогают лучше понимать предметы вокруг нас. У каждой величины есть свой прибор и своя единица измерения, а значит, путанице здесь просто не место.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2026-05-20T12:45:14Z</dcterms:created>
  <dcterms:modified xsi:type="dcterms:W3CDTF">2026-05-20T12:45:14Z</dcterms:modified>
</cp:coreProperties>
</file>