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Европы: природа, население и хозяйство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— регион морей, лесов и озёр, где высокий уровень жизни и современная экономика.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Северная Европа и чем она отличается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лежит у берегов Атлантического и Северного Ледовитого океанов, а также Балтийского и Северного морей. Климат складывается из северного положения, близости океана и влияния тёплого Северо-Атлантического течения. Поэтому зимы здесь холодные, но не везде одинаково суровые.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относят к Северной Европе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Северной Европе обычно относят пять государств: Норвегию, Швецию, Данию, Финляндию и Исландию. Они связаны общей природой и похожим образом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отдельно упоминают автономные территории — Гренландию, Фарерские острова и Аландские острова. Их статус отличается от статуса государств, но природные условия очень близки.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ощущается не только в ландшафтах: в регионе тесно развиты сотрудничество и обмен опытом. Связи заметны в культуре, образовании, транспорте и повседневных привычках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стран по столицам и численности населения. Дополнительная строка показывает характерные особенности, связанные с географией и хозяйством.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Европы: столицы и население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нет гигантских столиц по площади, а население распределено так, что города играют ключевую роль; сеть крупных городов развита довольно широко.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значения (население — млн человек).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Северной Европы: фьорды, вулканы и леса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Норвегии: море врезается в скалы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 — это узкий морской залив с крутыми скалистыми берегами. В Норвегии такие ландшафты особенно впечатляют: вода и камень создают ощущение «живой» географии. В окрестностях часто встречаются леса и небольшие поселения.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Финляндии и леса Швеции: вода и хвойные леса повсюду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известна множеством озёр, среди которых легко представить пешие и водные прогулки. Швеция славится большими лесными массивами и богатой системой озёр и рек. Вместе эти природные особенности делают отдых на природе частью повседневности.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Исландия: вулканы и горячие источники рядом с гейзерами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одновременно видны вулканы, гейзеры и горячие источники. Земля здесь как будто «дышит» — пар поднимается над водой, а ландшафты меняются от лавовых полей до долин с тёплыми потоками. Природа будто сама строит маршруты для открытий.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побережий климат обычно мягче: океан частично смягчает температуры, а тёплое Северо-Атлантическое течение влияет на западные районы.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 Северной Европы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к северу и во внутренние районы, тем холоднее условия; при этом моря и течения помогают удерживать более мягкие значения у побережья.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климатических различий в регионе; шкала — условная для наглядности. (дата: без указания в исходных данных)
</a:t>
            </a:r>
            <a:endParaRPr lang="en-US" sz="9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43" y="1226125"/>
            <a:ext cx="30375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ближе к югу и побережью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живёт в более тёплых южных районах и у моря, где легче организовать транспорт и повседневные поездки. Это снижает «сезонные» неудобства.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зимой и летом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лыжи, пешие походы и рыбалка. Там, где много воды, жители нередко выбирают прогулки на лодках и отдых на природе в любое время года.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дома и защита от ветра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ценятся качественное отопление и утепление. Архитектура и бытовые решения помогают выдерживать холод и сильный ветер, особенно в прибрежных зонах.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беречь леса, берега и озёра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региона чистота природы — не «только для туристов», а часть ежедневного уважения к месту проживания. Сохранять берега и леса помогают общие правила и личная ответственность.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жизнь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формировались страны Северной Европы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природные изменения → поселения → морская эпоха → развитие хозяйства 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 морская история региона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жили в Скандинавии в VIII–XI веках и прославились как мореплаватели, торговцы и воины. Их маршруты связывали разные земли Европы.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Корабли-ладьи викингов были лёгкими и быстрыми: они могли ходить по морю и по рекам. Благодаря этому было проще совершать походы и основывать поселения.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торговали с соседними странами и оставили заметный след в истории Норвегии, Дании и Швеции. Сегодня их эпоху можно увидеть в музеях, сагах и археологических находках.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часто формировались у моря, заливов или озёр: такие места удобны для связи, торговли и перевозок.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города Северной Европы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описания показывают преобладание городского образа жизни: в большинстве стран доля жителей городов выше 80%.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уровня урбанизации в регионе; значения — условный индекс для визуализации. (дата: без указания в исходных данных)
</a:t>
            </a:r>
            <a:endParaRPr lang="en-US" sz="8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Северной Европы: технологии, энергия и морская торговля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опирающаяся на ресурсы и транспорт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Северной Европы сочетает промышленность, транспорт, энергетику, рыболовство, лесное хозяйство и услуги. Норвегия делает ставку на добычу нефти и газа, а также на переработку и сервис для отрасли, обеспечивая стабильные рабочие места.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инфраструктура связывают регион с миром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развивает машиностроение, ИТ и высокотехнологичное производство, а Финляндия — лесную промышленность и цифровые решения. Дания сильна в судоходстве, логистике и ветряной энергетике, а морские порты поддерживают международную торговлю.
</a:t>
            </a:r>
            <a:endParaRPr lang="en-US" sz="10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661283"/>
            <a:ext cx="3975900" cy="1923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и культурные символы отражают, чем страны сильны и что узнаваемо на мировой карте.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известны страны Северной Европы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каждой страны дополняют друг друга: одни развивают энергетику и промышленность, другие — сервис, туризм и природные ресурсы, но в основе лежит высокий уровень развития.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общедоступным общеизвестным сведениям (без привязки к единому набору чисел).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качество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равные возможности для мальчиков и девочек и поддержка здорового образа жизни. Доступная медицина и системная профилактика помогают сохранять здоровье, а это напрямую связано с уверенностью людей в завтрашнем дне.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обучения становится доверие к правилам и гражданская ответственность. Дети учатся следовать договорённостям, обсуждать решения и видеть в школе место, где безопасно ошибаться и улучшать результат вместе.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Североевропейские страны часто занимают высокие места в международных рейтингах по образованию и качеству жизни. В школах уделяют внимание чтению, работе в группах и практическим заданиям, а учёба опирается на уважение к мнению.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образования, безопасности и заботы о человеке формирует устойчивую среду. В итоге молодёжь получает навыки, которые нужны и для работы, и для участия в жизни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постепенно модернизируют сети и системы управления нагрузкой, чтобы надёжно сочетать разные источники энергии и учитывать сезонные изменения спроса.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в странах Северной Европы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разной «ведущей» технологии всем помогает один подход: снижать выбросы и развивать более чистые решения, сохраняя устойчивость энергоснабжения.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структуры по странам; числовые доли на диаграмме условны, точные проценты для каждой страны в задании не указаны.
</a:t>
            </a:r>
            <a:endParaRPr lang="en-US" sz="8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страны Северной Европы защищают природу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мер от правил до повседневных действий: законы, переработка и сохранение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65761"/>
            <a:ext cx="378000" cy="336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повседневная жизнь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занятия и активность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популярны лыжи и другие виды спорта на свежем воздухе. Активный отдых помогает справляться с холодным сезоном и делает повседневную жизнь более бодрой, даже когда погода прохладная.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Сауна как часть традиций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Сауна — один из узнаваемых элементов быта Северной Европы. Её любят как способ расслабиться после прогулок, обсудить новости с близкими и поддерживать привычный комфортный ритм жизни.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 и уважение к личному пространству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привычках заметны простота и уважение к личному пространству. Люди часто выбирают спокойные формы общения и бережно относятся к окружающей среде — это проявляется в том, как устроен быт.
</a:t>
            </a:r>
            <a:endParaRPr lang="en-US" sz="1153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с опорой на продукты моря и огорода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кухне часто встречаются рыба, картофель, ягоды, хлеб и молочные продукты. Сезонные блюда и морепродукты помогают сохранять связь с природой и делают рацион разнообразным в течение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крупные города Северной Европы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Планировка: порты, парки и транспорт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городов характерны удобные общественные перевозки и развитые зоны для прогулок. Мосты, велодорожки, парки и музеи создают связь между историей и повседневным движением людей в городской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политики, культуры и экономики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Копенгаген, Стокгольм, Осло, Хельсинки и Рейкьявик — ключевые центры своих стран. Здесь встречаются старые кварталы и современные районы, а также порты и набережные, где сосредоточены деловая жизнь и культурные учреждения.
</a:t>
            </a:r>
            <a:endParaRPr lang="en-US" sz="11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сезонный фактор — свет и погода: в одни месяцы путешественники едут за зимними впечатлениями, в другие — за лесными и озёрными маршрутами, а также морскими прогулками.
</a:t>
            </a:r>
            <a:endParaRPr lang="en-US" sz="1198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Северной Европе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впечатлений делает регион привлекательным круглый год: от природных явлений до городских музеев и оздоровительных форм отдыха.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сопоставление причин по описаниям туристических направлений; числа на диаграмме условные, так как точные проценты в задании не приведены.
</a:t>
            </a:r>
            <a:endParaRPr lang="en-US" sz="7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положение и морское окружение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северные широты и влияние морей и океанов. Климат и ландшафты формируют общий стиль жизни: люди планируют быт с учётом погоды, а связь с водой остаётся важной для экономики и отдыха.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 как норма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 Северной Европе рассматривается не только как тема для кампаний, но и как повседневная практика. Бережное отношение к лесам, воде и отходам поддерживается законами и привычками граждан.
</a:t>
            </a:r>
            <a:endParaRPr lang="en-US" sz="817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ценности и социальная защита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стран региона характерны демократия и развитая социальная защита. В обществе действует уважение к правилам, а государственные решения часто ориентированы на безопасность, доступные услуги и поддержку людей.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сотрудничество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система образования дополняется сотрудничеством в науке, транспорте, культуре и экологии. Общие проекты помогают странам обмениваться опытом и быстрее внедрять полезные решения.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 Северной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как пример сочетания природы и современного развития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показывает, что природные условия и история не мешают развитию: здесь холод и моря соседствуют с технологиями, сильным образованием и чистой средой. Этот пример помогает понять роль географии.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2026-05-13T02:27:42Z</dcterms:created>
  <dcterms:modified xsi:type="dcterms:W3CDTF">2026-05-13T02:27:42Z</dcterms:modified>
</cp:coreProperties>
</file>