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СССР: причины, ход событий и исторические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4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кризисы позднего СССР, перестройку, суверенизацию республик, путч 1991 года и юридический финал — 26 декабря.
</a:t>
            </a:r>
            <a:endParaRPr lang="en-US" sz="3452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 конце 1980-х: предпосылки кризиса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1985 году нарастали экономическая стагнация, товарный дефицит и технологическое отставание. Политическая система сохраняла монополию КПСС, а обратная связь с обществом работала слабо. Дополняли напряжение военные расходы, афганская война, падение доверия к пропаганде и недовольство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распада СССР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экономика позднего СССР сталкивалась с хроническим дефицитом товаров и неэффективным распределением ресурсов, поэтому потребности общества удовлетворялись с задержками и рывками.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низкой заинтересованности предприятий в результате страдало качество продукции: она часто не соответствовала запросам, а стимулы к модернизации были недостаточными.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1980-х обострилось технологическое отставание от ведущих стран, при этом бюджет заметно зависел от экспорта сырья.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1987–1990 годов ослабили старые административные механизмы, но рынок как устойчивая система не сформировался, и кризис снабжения и управления усилился.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нарастал кризис Союза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ключевых событий от экономической стагнации до Беловежских соглашений.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 её непредвиденные последствия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и новая открытость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Михаила Горбачёва включала ускорение, перестройку, гласность и ограниченное внедрение рыночных элементов. Гласность расширила доступ к информации о репрессиях, провалах в хозяйстве и ошибках руководства.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ожидания росли быстрее результатов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цензура ослабла и началась частичная политическая либерализация, общественные ожидания выросли быстрее, чем реформы дали измеримый экономический эффект. Это снижало доверие к центру власти и делало конфликт интересов острее.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политической конкуренции в 1989–1991 годах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политико-правовые шаги 1989–1991 годов сделали конкуренцию реальностью, а не формальностью.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политических решений и выборов в СССР, 1989–1991 годы.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событий показывает: от реформ ожидали обновления, но фактически ускорялось перераспределение власти и размывание монополии КПСС.
</a:t>
            </a:r>
            <a:endParaRPr lang="en-US" sz="9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16464"/>
            <a:ext cx="375600" cy="3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и суверенизация республик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Прибалтийский импульс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Литве, Латвии и Эстонии массовые движения за независимость особенно усилились в 1988–1990 годах. Это подталкивало остальные регионы активнее добиваться самостоятельности.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Декларации о суверенитете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республиках принимались документы, утверждавшие приоритет местных законов над союзными. Такой подход менял баланс полномочий и ослаблял единую правовую систему.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ресурсы и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Республиканские элиты стремились контролировать экономические ресурсы, кадровые решения и внешние связи. Чем больше функций переходило на места, тем труднее становилось удерживать общесоюзный контур.
</a:t>
            </a:r>
            <a:endParaRPr lang="en-US" sz="1321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распада через конфликт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Суверенизация превращала противоречия между союзным и республиканскими центрами в постоянный спор. Государство теряло управляемость, а каждый шаг республик закреплял разрыв.
</a:t>
            </a:r>
            <a:endParaRPr lang="en-US" sz="12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685944"/>
            <a:ext cx="4486275" cy="23157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Суверенизация республик в 1990 году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случаи деклараций о суверенитете и характер противостояния с союзным центром.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деклараций о государственном суверенитете 1990 года.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представленных примерах суверенитет быстро становился не только юридическим принципом, но и курсом на самостоятельность, усиливая противоречия с союзным центром.
</a:t>
            </a:r>
            <a:endParaRPr lang="en-US" sz="11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Августовский путч 1991 года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августа 1991 года группа высших руководителей СССР создала ГКЧП и объявила о введении чрезвычайного положения, пытаясь остановить распад Союза и ограничить реформы.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СССР оказалось изолировано, а в Москве началось массовое противодействие действиям путчистов. События показали, что силовой сценарий не работает автоматически.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Бориса Ельцина, его выступление у здания Верховного Совета РСФСР и отказ части армии и силовых структур от жёсткого курса привели к провалу путча и дискредитации союзного центра.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Бориса Ельцина и руководства РСФСР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Ельцин стал ключевой фигурой политического курса России, опираясь на поддержку избирателей и институты Верховного Совета РСФСР. После путча его команда ускорила передачу полномочий и усилила самостоятельность республики.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власти взяли под контроль союзную собственность на территории РСФСР и стали формировать политическую повестку быстрее, чем союзные органы. Это закрепляло сдвиг реальной власти на республиканский уровень.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власти взяли под контроль союзную собственность на территории РСФСР и стали формировать политическую повестку быстрее, чем союзные органы. Это закрепляло сдвиг реальной власти на республиканский уровень.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1991 года по времени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ускорения была последовательной: от попыток сохранить обновлённую федерацию к легитимации выхода республик и оформлению нового международного формата.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Хронологический перечень событий 1991 года (исторические даты: референдумы, выборы, соглашения, декларации).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год политические решения сместились от центрального согласия к республиканской самостоятельности, и система союзных институтов утратила устойчивость.
</a:t>
            </a:r>
            <a:endParaRPr lang="en-US" sz="9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Референдум о сохранении СССР и его пределы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марта 1991 — всесоюзный референдум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участников поддержало сохранение СССР как обновлённой федерации равноправных республик. Этот результат отражал поддержку идеи центра, но не снимал противоречия между центром и республиками.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Неучастие и бойкот ряда республик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Литва, Латвия, Эстония, Грузия, Армения и Молдавия не участвовали в голосовании либо бойкотировали его. Это ограничило политическую «сшивку» между решениями центра и позицией части республик.
</a:t>
            </a:r>
            <a:endParaRPr lang="en-US" sz="1035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легитимности и фактической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показали, что формальное большинство не гарантирует управляемость: параллельно росла реальная самостоятельность местных элит и институтов. Общественный запрос на изменения опережал реформы.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невозврата к концу 1991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года противостояние сместилось от споров о «обновлённом Союзе» к практическому демонтажу союзных структур. Референдум стал скорее эпизодом, чем решением конфликта.
</a:t>
            </a:r>
            <a:endParaRPr lang="en-US" sz="10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в Беловежской пуще стало правовым и политическим «поворотом»: союзные институты больше не могли выступать единственным центром принятия решений.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декабря 1991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дату было объявлено о прекращении существования СССР и оформлен новый межгосударственный формат.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подписания соглашений: 8 декабря 1991 года.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Алма-Атинская встреча и юридическое оформление конца СССР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декабря 1991 года в Алма-Ате большинство бывших союзных республик поддержало создание СНГ и подтвердило, что СССР прекращает существование. Декларация закрепила направления сотрудничества.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декларации были обозначены основы взаимодействия в политике, экономике и безопасности, чтобы новые государства могли выстраивать контакты без прежних союзных механизмов.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декабря 1991 года Верховный Совет СССР официально признал прекращение существования Союза ССР. Это стало последним юридическим шагом, фиксирующим итог процесса распада.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решения конца декабря завершили переход: от «возможности сохранения Союза» к общепризнанному статусу независимости и самостоятельности республик.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876922"/>
            <a:ext cx="4376738" cy="19630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распада СССР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разрыв союзных институтов ускорил хозяйственную перестройку и сделал международный курс более вариативным, но менее согласованным.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ключевые параметры до и после 1991 года: число государств, экономический курс и характер внешнеполитического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1991–1992 годов (обобщение по материалам периода перехода).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для населения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государственные границы разорвали часть привычных хозяйственных и культурных связей, а прежние маршруты занятости стали менее доступными. Одновременно расширились свобода слова и выбор источников информации.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уровня жизни проявлялось через задержки зарплат и пенсий, а также рост безработицы. Эти факторы сильнее всего ощущались в повседневной жизни семей в 1990-е годы.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 усилилось социальное неравенство: возможности адаптации к новым условиям распределялись неодинаково. Итогом становились контрасты между регионами, профессиями и группами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распаде СССР в постсоветских странах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«Независимость как справедливость»
</a:t>
            </a:r>
            <a:pPr algn="l" indent="0" marL="0">
              <a:lnSpc>
                <a:spcPct val="100000"/>
              </a:lnSpc>
              <a:buNone/>
            </a:pPr>
            <a:r>
              <a:rPr lang="en-US" sz="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распад СССР вспоминают как возвращение суверенитета и начало новой идентичности. В обществе это часто связывают с ощущением исторической правоты и восстановлением собственных институтов. Такие оценки нередко усиливаются памятными датами и школьными курсами.
</a:t>
            </a:r>
            <a:endParaRPr lang="en-US" sz="1065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«Трагедия утраты общего дома»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государствах распад описывают как национальную трагедию: исчезло единое пространство жизни, а экономическая устойчивость исчезла вместе с прежними хозяйственными связями. В общественных дискуссиях звучат опасения о потерянных возможностях и росте социального напряжения.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учебники и семьи помнят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1991 годе меняется в зависимости от страны, поколения и политических взглядов. Для одних решающими становятся выборы и правовые решения, для других — повседневные последствия: работа, границы, безопасность. Поэтому в школьных материалах акценты могут заметно различаться.
</a:t>
            </a:r>
            <a:endParaRPr lang="en-US" sz="10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распада СССР: соотношение влияния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вопрос выступил катализатором: он перевёл общий кризис управления в разрыв союзного единства, ускорив практический демонтаж институтов.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качественная модель причин распада; 1991 год и последующий период перехода (исторический анализ, без привязки к одному конкретному опросу).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доверие к центру падало, каждая последующая политическая развилка укрепляла самостоятельность республик, снижая возможности компромисса.
</a:t>
            </a:r>
            <a:endParaRPr lang="en-US" sz="10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кризиса к распаду: итоговая логика процесса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логика последовательности событий и смены центров влияния в 1980-е—1991 годы.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как поворотная точка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стал результатом одновременного действия экономического кризиса, политической либерализации, роста национального самоопределения и конфликта элит. Итоги 1991 года завершили советский этап и открыли новую эпоху, изменив жизнь людей надолго.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2026-05-12T23:16:01Z</dcterms:created>
  <dcterms:modified xsi:type="dcterms:W3CDTF">2026-05-12T23:16:01Z</dcterms:modified>
</cp:coreProperties>
</file>