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России: освоение территории и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— северный природно-хозяйственный регион, где люди живут у морей, рек и дорог.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природные особенности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омывают Белое, Баренцевое и Карское моря. Здесь сменяются тундра, лесотундра и тайга; зима длинная, а лето короткое и прохладное. На Кольском полуострове бывают полярный день и полярная ночь.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начиналось освоение Европейского Севера
</a:t>
            </a:r>
            <a:endParaRPr lang="en-US" sz="2786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жители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здесь жили саамы, коми, ненцы, карелы и вепсы. Их повседневная жизнь строилась на охоте, рыболовстве, оленеводстве и обмене с соседями.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Позднее: поселения и хозяйственные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появились монастыри, солеварни, лесные промыслы и первые постоянные поселения. Их развитие поддерживали море и реки — главные «дороги» Севера.
</a:t>
            </a:r>
            <a:endParaRPr lang="en-US" sz="1247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XI–XVI века: поморское освоение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поморы начали активно осваивать побережье Белого моря. Они развивали мореплавание, промыслы и торговлю, связывая берега северными маршрутами.
</a:t>
            </a:r>
            <a:endParaRPr lang="en-US" sz="12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освоения территории Европейского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способов жизни: от адаптации коренных народов к северной природе — до современной инфраструктуры Арктики.
</a:t>
            </a:r>
            <a:endParaRPr lang="en-US" sz="25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Поморы и морская культура Белого моря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кромки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Поморы жили на берегах Белого моря и строили хозяйство вокруг моря. Основой были рыболовство и морской промысел, а также добыча морского зверя. Торговля по северным маршрутам связывала поселения между собой.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судно «понимало» Север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Поморские суда были приспособлены к холодной воде, мелководью и льдам. Северная культура сохранила знания о ветрах, течениях и навигации. Рядом развивались деревянное зодчество и рыбацкие поселения.
</a:t>
            </a:r>
            <a:endParaRPr lang="en-US" sz="13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9" y="1205754"/>
            <a:ext cx="140920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2346" y="3340378"/>
            <a:ext cx="110723" cy="1610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108" y="1212710"/>
            <a:ext cx="165533" cy="1471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0093" y="1204531"/>
            <a:ext cx="140920" cy="16105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1144" y="3340378"/>
            <a:ext cx="161051" cy="16105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Европейского Севера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обеспечивает основу для лесозаготовки, целлюлозно-бумажной промышленности и деревообработки.
</a:t>
            </a:r>
            <a:endParaRPr lang="en-US" sz="1223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дают ресурсы для хозяйства, а также поддерживают развитие региональных производств и жизни людей.
</a:t>
            </a:r>
            <a:endParaRPr lang="en-US" sz="1223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морские биоресурсы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промыслы особенно важны для прибрежных районов и городов, где развиты перевозки и переработка.
</a:t>
            </a:r>
            <a:endParaRPr lang="en-US" sz="1223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рек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Гидроэнергетические ресурсы рек помогают обеспечивать энергией промышленные территории и транспортные объекты.
</a:t>
            </a:r>
            <a:endParaRPr lang="en-US" sz="1223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богат апатитами, никелем, медью, железными рудами и строительным камнем; добыча заметна в Мурманской области, Коми и на севере Архангельской области.
</a:t>
            </a:r>
            <a:endParaRPr lang="en-US" sz="11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региона по численности населения
</a:t>
            </a:r>
            <a:endParaRPr lang="en-US" sz="242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показывает: крупнейшие города связаны с морем, реками, портами и транспортными узлами, а не с самыми «дальними» районами.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плотности населения объясняется разной доступностью территории и различиями в хозяйственной специализации.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диаграммы из задания; точные значения не указаны.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36" y="1592400"/>
            <a:ext cx="3836578" cy="30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того, как география и ресурсы превращаются в роль города в экономике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везде ключевую роль играет транспорт и управление, а «ресурсная» специализация подсказывает, чем город особенно важен.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функций городов на основе описания из задания.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их хозяйственные функции
</a:t>
            </a:r>
            <a:endParaRPr lang="en-US" sz="23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размещено неравномерно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селятся в городах, у рек, портов и промышленных предприятий. Там проще добираться и легче поддерживать школы, больницы и производство.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климат, короткое лето и заболоченность усложняют строительство и жизнь. Из-за больших расстояний перевозки стоят дороже, а значит, развитие идёт «очагами».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труднодоступных внутренних районах условия жёсткие, поэтому плотность населения очень низкая. Многим территориям не хватает удобной транспортной доступности.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густо заселены южные части региона и территории вдоль транспортных магистралей. Транспортные коридоры помогают экономике и создают рабочие места.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 и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Европейском Севере живут саамы, коми, ненцы, карелы и вепсы. Их традиционные занятия связаны с оленеводством, рыболовством, охотой и лесными промыслами. В тундре особенно важно кочевое оленеводство.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Севера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сохранение наследия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зоне большее значение имеют рыболовство и сбор природных ресурсов. Культурное наследие сохраняется в языке, одежде, орнаментах, традиционных поселениях и праздниках, передаваясь от поколения к поколению.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северных условиях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холодного климата и короткого вегетационного периода сельское хозяйство ограничено: растения растут медленно, а часть полей приходится заменять теплицами и небольшими приусадебными участками.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районах чаще всего развивают молочно-мясное животноводство, птицеводство и выращивание кормовых культур. Это позволяет обеспечивать местные хозяйства кормами и продуктами, даже когда лето короткое.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лесотундре ключевое значение имеет оленеводство: оно приспособлено к сезонным изменениям пастбищ и миграциям. Так природные условия становятся основой хозяйства, а не помехой.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региона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опирается на то, что лесные ресурсы, полезные ископаемые и морские перевозки тянут за собой развитие смежных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наибольшую роль играют переработка леса, добыча сырья и транспорт: именно они создают базу для рабочих мест и услуг в регионе.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учебная визуализация без привязки к точной статистике; соотношения отражают общий характер специализации отраслей.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40423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40423"/>
            <a:ext cx="343500" cy="305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с остальной страной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линии связывают северные территории с центральными районами страны, поддерживая регулярные перевозки грузов и пассажиров, а также снабжение промышленных предприятий и портов.
</a:t>
            </a:r>
            <a:endParaRPr lang="en-US" sz="1436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обеспечивают выход к морским маршрутам и вывоз продукции. Особенно заметна роль круглогодичных возможностей для перевозок в северных акваториях и у побережья.
</a:t>
            </a:r>
            <a:endParaRPr lang="en-US" sz="1462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важны для внутрирайонной связи: по ним доставляют товары между городами, поселками и промышленными объектами, облегчая доставку грузов на короткие расстояния.
</a:t>
            </a:r>
            <a:endParaRPr lang="en-US" sz="1443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аэропорты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труднодоступных местах авиация часто становится самым быстрым способом связи. Она помогает поддерживать работу в удалённых районах и реагировать на сезонные ограничения.
</a:t>
            </a:r>
            <a:endParaRPr lang="en-US" sz="14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формируют расселение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влияния климата и ландшафта на развитие территорий
</a:t>
            </a:r>
            <a:endParaRPr lang="en-US" sz="24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региона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Европейского Севера связано с вырубкой лесов и загрязнением водоёмов. При работе предприятий меняются природные комплексы, а нагрузка на небольшие экосистемы становится особенно заметной.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добыча полезных ископаемых могут нарушать почвы и ландшафты. Уязвимыми считаются тундра, морские побережья и зоны с многолетним сохранением низких температур.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ущерба важны лесовосстановление, очистка сточных вод, контроль загрязнения воздуха и бережное использование ресурсов. Такой подход помогает сохранять природу и поддерживать жизнь местного населения.
</a:t>
            </a:r>
            <a:endParaRPr lang="en-US" sz="13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Соловецкие острова как исторический символ Севера
</a:t>
            </a:r>
            <a:endParaRPr lang="en-US" sz="239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на берегу Белого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Соловецкие острова расположены в Белом море, и их узнают прежде всего по Соловецкому монастырю, основанному в XV веке. Ансамбль связывает историю православной культуры и жизнь людей, которые веками встречали суровые морские сезоны.
</a:t>
            </a:r>
            <a:endParaRPr lang="en-US" sz="1364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северных морских путях
</a:t>
            </a:r>
            <a:pPr algn="ctr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Соловки воспринимаются как часть истории мореплавания и освоения северных маршрутов. Архитектура монастыря и строгий морской пейзаж подчеркивают характер региона: здесь важны выносливость, навигационные знания и уважение к природе.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 разных частях региона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плотность связана с городами, портами и транспортными узлами, тогда как тундра и болотистые пространства дают минимальные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зонами подтверждает: климат и доступность путей сильнее всего влияют на расселение, а хозяйственная специализация закрепляет эту картину.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учебная диаграмма для демонстрации различий; точные статистические значения в задании не указаны.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9" y="1205754"/>
            <a:ext cx="140920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4941" y="3347333"/>
            <a:ext cx="165533" cy="1471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108" y="1212710"/>
            <a:ext cx="165533" cy="1471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0027" y="1204531"/>
            <a:ext cx="161051" cy="16105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8903" y="3347333"/>
            <a:ext cx="165533" cy="1471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Европейского Севера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лесопереработка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остаётся одним из ключевых источников лесных ресурсов и сырья для переработки. Развитие деревообработки помогает создавать рабочие места и устойчивые цепочки производства.
</a:t>
            </a:r>
            <a:endParaRPr lang="en-US" sz="1053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переработка полезных ископаемых поддерживают промышленную специализацию территорий. Это влияет на занятость, транспортные потоки и развитие производственной инфраструктуры.
</a:t>
            </a:r>
            <a:endParaRPr lang="en-US" sz="1010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морские биоресурсы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особенно важно для прибрежных городов и морских районов. Оно поддерживает местные предприятия, портовую инфраструктуру и сезонные виды занятости.
</a:t>
            </a:r>
            <a:endParaRPr lang="en-US" sz="1034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развиваются исследования, связанные с климатом, северными морями, льдами и природными ресурсами. Научные данные нужны для планирования хозяйства и охраны окружающей среды.
</a:t>
            </a:r>
            <a:endParaRPr lang="en-US" sz="1053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 морях делает регион значимым для перевозок и обслуживания Северных маршрутов. Крупные порты и связующая инфраструктура повышают роль Севера в экономике страны.
</a:t>
            </a:r>
            <a:endParaRPr lang="en-US" sz="10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693422"/>
            <a:ext cx="4336500" cy="1536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и трудности освоения Севера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дает ресурсы и выход к морям, но требует особых условий для строительства, транспорта и хозяйствования. Развитие возможно там, где преимущества перекрывают затраты.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фактор — баланс: суровые природные условия компенсируются ресурсной базой и транспортно-морскими возможностями, если есть эффективная инфраструктура.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характеристикам региона; точные показатели в задании не приведены.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 освоении и населении Европейского Севера
</a:t>
            </a:r>
            <a:pPr algn="ctr" indent="0" marL="0">
              <a:lnSpc>
                <a:spcPct val="100000"/>
              </a:lnSpc>
              <a:buNone/>
            </a:pPr>
            <a:r>
              <a:rPr lang="en-US" sz="17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заселён неравномерно: суровый климат и высокая стоимость освоения «отсекают» часть территорий. При этом регион критически важен стране благодаря морям, ресурсам, портам и транспортным связям, а устойчивость требует беречь природу и наследие.
</a:t>
            </a:r>
            <a:endParaRPr lang="en-US" sz="33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2026-05-11T21:27:52Z</dcterms:created>
  <dcterms:modified xsi:type="dcterms:W3CDTF">2026-05-11T21:27:52Z</dcterms:modified>
</cp:coreProperties>
</file>