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 во фразовые глаголы с «to cut»: значение и актуальность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фразовых глаголов с «to cut» раскрывает богатство английской речи и её гибкость.
</a:t>
            </a:r>
            <a:endParaRPr lang="en-US" sz="3934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возникли в XVII веке и обладают многозначностью, создавая трудности перевода для русскоговорящих. Их понимание открывает путь к плавной и естественной речи на английском.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глаголы: ключ к беглости и сложности изучения
</a:t>
            </a:r>
            <a:endParaRPr lang="en-US" sz="2639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cut down: основное значение и контекст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«To cut down» означает уменьшение или сокращение чего-либо, часто связанных с ресурсами, временем или вредными привычками.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применяется в здравоохранении (сокращение сахара), экологии (уменьшение загрязнения) и финансах (сокращение расходов).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cut down: примеры употребления в реальной жизни
</a:t>
            </a:r>
            <a:endParaRPr lang="en-US" sz="2404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decided to cut down on sugar — выбор снизить потребление сахара для улучшения здоровья и самочувствия.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government wants to cut down air pollution — политика по уменьшению уровня загрязнения атмосферы в городе.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need to cut down my expenses this month — личное решение ограничить затраты из-за финансовых обстоятельств.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сферы использования: забота о здоровье, сохранение окружающей среды и управление бюджетом.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cut off: основные значения и сферы применения
</a:t>
            </a:r>
            <a:endParaRPr lang="en-US" sz="2576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изоляция
</a:t>
            </a:r>
            <a:pPr algn="ctr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Местность была cut off после сильного снега, и жители не могли покинуть свои дома в течение нескольких дней. Это привело к временному разрыву связи с внешним миром.
</a:t>
            </a:r>
            <a:endParaRPr lang="en-US" sz="107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Прекращение подачи ресурсов
</a:t>
            </a:r>
            <a:pPr algn="ctr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технических работ коммунальная служба cut off электричество на несколько часов, что повлияло на работу предприятий и бытовые нужды жителей.
</a:t>
            </a:r>
            <a:endParaRPr lang="en-US" sz="1116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Прерывание социальных связей
</a:t>
            </a:r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конфликта он was cut off from his friends and family, что вызвало у него чувство одиночества и социальной изоляции.
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cut off: практические примеры и оттенки значений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cut off the electricity last night — свет был отключён коммунальной службой на время ремонта, влияя на жизнь жителей.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is cut off from his family — ситуация, когда человек теряет контакт и находится в социальной изоляции от близких.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cut me off while I’m speaking — просьба не перебивать в диалоге, подчёркивающая нарушение коммуникации.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cut out: основные значения и особенности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«To cut out» буквально означает «вырезать», но в разговорной речи часто используется в значении «прекратить привычку или действие».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бытовом контексте — устранение нежелательных или вредных привычек для улучшения здоровья и качества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технической сфере — внезапное отключение или прекращение работы устройства, машины или механизма.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применяется как команда «Прекрати!» для остановки нежелательных поступков или разговоров.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cut out: примеры употребления и фразовые выражения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should cut out junk food — совет убрать из рациона вредную пищу ради улучшения здоровья и самочувствия.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engine cut out suddenly — внезапное прекращение работы двигателя, что может свидетельствовать о технической неисправности.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Cut it out! — разговорное выражение, используемое для прекращения нежелательного или раздражающего поведения.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Кулинарное использование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аккуратно cut up vegetables для салата, используя острый нож. Это действие облегчает приготовление пищи и придаёт блюду форму и удобство.
</a:t>
            </a:r>
            <a:endParaRPr lang="en-US" sz="1144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состояние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получения плохих новостей он был really cut up — выражение глубокого волнения, огорчения и душевного потрясения.
</a:t>
            </a:r>
            <a:endParaRPr lang="en-US" sz="1144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переносное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Фразовый глагол применим как к физическому разрезанию, так и к описанию сильных эмоциональных переживаний, расширяя лексические возможности языка.
</a:t>
            </a:r>
            <a:endParaRPr lang="en-US" sz="1110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cut up: значение и повседневное использование
</a:t>
            </a:r>
            <a:endParaRPr lang="en-US" sz="25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cut up: контекстные примеры и смысловые оттенки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cut up the vegetables for the salad — прямое действие, связанное с нарезкой ингредиентов в процессе готовки.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was really cut up about the news — переносное выражение, отражающее сильное эмоциональное расстройство или горе.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Переносный смысл фразового глагола чаще употребляется в эмоциональных контекстах и социальных ситуациях.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Буквальный смысл используется в повседневных задачах — приготовлении пищи и работе с предметами.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577588"/>
            <a:ext cx="4166100" cy="24567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значения и употребление фразовых глаголов с cut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значения и примеры употребления фразовых глаголов с cut, показывающие их различия и сферы применения.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фразовый глагол допускает определённые значения и контексты, подчёркивая их обособленность и специфику использования.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из лингвистических исследований и учебной литературы.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употребления: динамика в англоязычных источниках (2014–2023)
</a:t>
            </a:r>
            <a:endParaRPr lang="en-US" sz="2666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cut off стабильно лидирует, отражая широкое использование в технике и общении. Cut up встречается редко, указывая на специфичность и эмоциональную окраску.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 значительную вариативность употребления фразовых глаголов с cut в зависимости от контекста и жанра текста.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National Corpus, Google Books Ngram, 2014–2023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Формальный и неформальный стиль: особенности употребления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Cut down и cut out чаще применяются в разговорной речи и советах, передавая неформальные рекомендации и образы жизни между собеседниками.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Cut off характерен для официальных текстов, технических описаний и деловой переписки, подчёркивая точность и однозначность сообщений.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Cut up используется преимущественно в бытовом и эмоциональном контексте, передавая чувства или действия в семейной и дружеской обстановке.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примеры: фразовые глаголы с cut в фильмах и сериалах
</a:t>
            </a:r>
            <a:endParaRPr lang="en-US" sz="1961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сериале «Друзья»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Фразовый глагол cut down иллюстрирует темы здорового образа жизни в повседневных диалогах, как в эпизоде, где герой сокращает потребление кофе.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из «Игры престолов»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cut off отражает стратегическую изоляцию персонажа от армии, подчёркивая важность разобщения в сюжете и эмоциональную нагрузку.
</a:t>
            </a:r>
            <a:endParaRPr lang="en-US" sz="1144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Командное уважение в «Шерлоке»
</a:t>
            </a:r>
            <a:pPr algn="ctr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реплике «Cut it out, John!» применяется cut out для выражения просьбы прекратить нежелательное действие, что усиливает динамику диалога.
</a:t>
            </a:r>
            <a:endParaRPr lang="en-US" sz="112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перевода фразовых глаголов с cut на русский язык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точных русских эквивалентов вызывает сложности, особенно при передаче переносных значений, требуя глубокого понимания контекста.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cut off варьируется от буквального «отрезать» до переносного «прервать контакт» в зависимости от ситуации и смысловой нагрузки.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cut out и cut up многогранны: первый часто переводится как «исключить», второй — как «нарезать» или «горевать», что влияет на выбор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правильного фразового глагола с cut
</a:t>
            </a:r>
            <a:endParaRPr lang="en-US" sz="2505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принятия решения при выборе соответствующего глагола по ситуации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при употреблении фразовых глаголов
</a:t>
            </a:r>
            <a:endParaRPr lang="en-US" sz="1996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путать значения cut down и cut off, что приводит к неверной передаче смысла в речи и письме.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Дословный перевод «отрезать» без учёта переносных значений вызывает неправильное понимание и использование глаголов.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предлога после cut приводит к нарушению грамматической нормы и искажению смысловой нагрузки фразового глагола.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Некорректный контекст в экзаменационных заданиях приводит к потере сути и снижению оценок за понимание текста.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задания для закрепления: автору для разработки тренажёра
</a:t>
            </a:r>
            <a:endParaRPr lang="en-US" sz="1887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по пять предложений для каждого фразового глагола с учетом различных значений и стилей речи.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реальные примеры из англоязычных источников для понимания употребления и контекстов.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Проанализировать найденные примеры, выделяя функции глаголов и их значение в разных ситуациях.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Обсудить в группах выбор конкретного глагола в зависимости от коммуникативной цели и контекста высказывания.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овладения фразовыми глаголами в лингвистической компетенции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использование фразовых глаголов с cut свидетельствует о высоком уровне владения английским языком на уровнях B2–C1.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составляют значительную часть экзаменационных текстов и повседневного общения, расширяя языковой кругозор.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темой развивает аналитические навыки, критическое мышление и понимание нюансов переводческой практики.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фразовых глаголов для владения английским языком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и правильное употребление фразовых глаголов с cut способствует гибкости речи и успеху в изучении языка и профессиональном общении.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2026-05-07T18:10:08Z</dcterms:created>
  <dcterms:modified xsi:type="dcterms:W3CDTF">2026-05-07T18:10:08Z</dcterms:modified>
</cp:coreProperties>
</file>