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наследственности и биологических основ разнообразия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Генетика человека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сформировалась в XX веке благодаря открытиям о хромосомах и структуре ДНК. Проект «Геном человека» открыл новые горизонты в изучении наследственности и инновационных методах.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и развитие человеческой генетики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хромосомной структуры человека
</a:t>
            </a:r>
            <a:endParaRPr lang="en-US" sz="2058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Диплоидный набор и формирование кариотипа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владеет 46 хромосомами, объединёнными в 23 пары. Однообразие кариотипа становится фундаментом формирования новых организмов при оплодотворении.
</a:t>
            </a:r>
            <a:endParaRPr lang="en-US" sz="105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и определение пола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человека определяется парой половых хромосом: XX у женщин и XY у мужчин. Эти хромосомы инициируют развитие половых признаков при эмбриогенезе.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числа и структуры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Аномалии, такие как трисомия 21 или делеции, приводят к серьёзным заболеваниям и функциональным нарушениям организма, влияя на здоровье и развитие.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«Генома человека» в науку и медицину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проекта позволило понять строение генов, их вариации и открыло возможность разработки методов лечения наследственных болезней и диагностики.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и многочисленность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— последовательности ДНК, кодирующие белки и РНК, насчитывают около 20–25 тысяч в ядре клетки. Они управляют наследственными признаками и биохимией организма.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структуры и функции человеческих генов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объясняют наследование доминирующих и рецессивных признаков, их расщепление и независимость распределения, что стало основой классической генетики.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наблюдаются отклонения закона сцепления из-за множественности генов и эффекта взаимодействия аллелей, усложняющего стандартные модели наследования.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наследование группы крови, которое подчиняется законам независимого распределения, в отличие от цвета волос, обусловленного несколькими генами.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и особенности их проявления у человека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аллелей и их влияние на фенотип человека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и рецессивные аллели
</a:t>
            </a:r>
            <a:pPr algn="l" indent="0" marL="0">
              <a:lnSpc>
                <a:spcPct val="130039"/>
              </a:lnSpc>
              <a:buNone/>
            </a:pPr>
            <a:r>
              <a:rPr lang="en-US" sz="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варианты одного гена, где доминирующие проявляются в фенотипе, а рецессивные проявляются только при гомозиготности, как голубые глаза у человека.
</a:t>
            </a:r>
            <a:endParaRPr lang="en-US" sz="1135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 глаза — пример доминирования
</a:t>
            </a:r>
            <a:pPr algn="l" indent="0" marL="0">
              <a:lnSpc>
                <a:spcPct val="130039"/>
              </a:lnSpc>
              <a:buNone/>
            </a:pPr>
            <a:r>
              <a:rPr lang="en-US" sz="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Карий цвет глаз обусловлен доминирующей аллелью, которая часто подавляет рецессивный голубой цвет, но всё же зависит от сложных взаимодействий с другими генами.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— рецессивное наследование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заболевание вызвано мутацией в гене гемоглобина и проявляется только у лиц с двумя рецессивными аллелями, приводя к изменению формы эритроцитов.
</a:t>
            </a:r>
            <a:endParaRPr lang="en-US" sz="11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метод анализирует семейные родословные для выявления наследственных закономерностей признаков и болезней.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Близнецовые исследования сравнивают идентичных и разнояйцевых близнецов для оценки роли генетики и среды.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Цитогенетические методы позволяют изучать структуру хромосом и выявлять хромосомные аномалии с помощью микроскопии.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технологии, включая ПЦР и секвенирование, раскрывают детальную информацию о генах и мутациях.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в человеческой генетике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рекомбинации и миграции участвуют в создании вариабельности генов, обеспечивая адаптацию и уникальность каждого человека.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проявляются в системе ABO, резус-факторе, иммунных комплексах HLA и восприимчивости к заболеваниям, включая наследственные особенности обмена веществ.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его проявления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10382"/>
            <a:ext cx="3962400" cy="1870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типы заболеваний с примерами и их статистической частотой в популяции.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и хромосомные болезни относительно редки, в то время как мультифакторные охватывают значительную часть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МедГен, Минздрав РФ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врождённых и наследственных заболеваний
</a:t>
            </a:r>
            <a:endParaRPr lang="en-US" sz="2189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генетической диагностики и пренатального обследования
</a:t>
            </a:r>
            <a:endParaRPr lang="en-US" sz="1713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 секвенирование выявляют специфические мутации и изменения в генах с высокой точностью.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Амниоцентез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Инвазивный метод, позволяющий исследовать ДНК плода из околоплодных вод для диагностики хромосомных и генетических заболеваний.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Хорионический биоптат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пренатальная диагностика, при которой берут образец клеток плаценты для анализа генетического материала.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Неинвазивное пренатальное тестирование (НИПТ)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свободной фетальной ДНК в крови матери, обеспечивающий безопасное определение рисков генетических патологий.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включают точечные замены нуклеотидов, делеции, дупликации и инверсии. Они изменяют структуру ДНК, что иногда влияет на функцию белков и приводит к фенотипическим изменениям.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типы и биологическое значение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мутаций служат ошибки при репликации ДНК и воздействие факторов окружающей среды, таких как ионизирующее излучение и химические мутагены, вызывающие необратимые изменения в геноме.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вызывают наследственные болезни: серповидноклеточная анемия изменяет форму эритроцитов, муковисцидоз влияет на секрецию желез, гемофилия нарушает процесс свертывания крови.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применение генной инженерии вызывает этические вопросы, связанные с созданием генетически модифицированных организмов и возможностью вмешательства в человеческий геном.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направлена на исправление дефектов генов при моногенных заболеваниях, а также повышение устойчивости сельскохозяйственных культур и животных к неблагоприятным условиям.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сочетает методы клонирования, создание трансгенных организмов и точное редактирование генома с помощью CRISPR-Cas9 для изменения наследственной информации.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генная инженерия используется для производства биопрепаратов — инсулина, эритропоэтина и факторов свертываемости, что улучшает лечение многих заболеваний.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её роль в медицине и биотехнологии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заболевания обусловлены мутациями в одном гене, которые нарушают его функцию и приводят к наследственным патологиям с чёткой схемой передачи.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являются фенилкетонурия и муковисцидоз, передающиеся по аутоcомно-рецессивному типу, требующему наличия двух дефектных аллелей для проявления болезни.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Гентингтона наследуется по аутоcомно-доминантному типу, поэтому достаточно одной мутантной копии гена для развития симптомов в зрелом возрасте.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заболевания: причины и примеры
</a:t>
            </a:r>
            <a:endParaRPr lang="en-US" sz="2168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болезни: классификация и примеры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Дауна: трисомия 21-й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синдром возникает при наличии дополнительной 21-й хромосомы. Характерны умственная отсталость, специфические черты лица и повышенный риск сердечных заболеваний. Частота встречаемости примерно 1 на 700 новорождённых.
</a:t>
            </a:r>
            <a:endParaRPr lang="en-US" sz="101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Клайнфелтера: половой хромосомный дефект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наличием лишней X-хромосомы (47,XXY). Проявляется сниженным уровнем тестостерона, бесплодием и некоторыми когнитивными нарушениями. Встречается примерно у 1 из 600 мужчин.
</a:t>
            </a:r>
            <a:endParaRPr lang="en-US" sz="954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Тернера: отсутствие второй половой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моносомия (45,X) вызывает низкорослость, отсутствие менструаций и сердечно-сосудистые аномалии. Частота составляет около 1 на 2500 девочек. Диагностика основана на кариотипировании.
</a:t>
            </a:r>
            <a:endParaRPr lang="en-US" sz="10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Мультифакторные заболевания возникают из-за сложного взаимодействия нескольких генов и внешних факторов, таких как питание, стресс и образ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диабет, гипертонию и шизофрению, для развития которых наследственная предрасположенность усиливается окружением и привычками пациента.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семейной истории и факторов риска помогает прогнозировать вероятность заболевания и разрабатывать эффективные меры профилактики.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Мультифакторные заболевания: взаимосвязь генов и среды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нового поколения (NGS)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NGS обеспечивает высокоточный анализ полного генома или отдельных участков, что позволяет выявлять мутации и полиморфизмы с большой детализацией. Такой подход широко применяется для диагностики наследственных заболеваний.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ДНК-микрочипы и фармакогенетика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ДНК-микрочипы используются для массового скрининга генетических вариантов, а фармакогенетика помогает подобрать наиболее эффективные и безопасные лекарства с учётом индивидуального генотипа пациента.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геномного анализа нового поколения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генетической информации пациента позволяет адаптировать терапию, повышая её результативность и снижая побочные эффекты за счёт индивидуального подбора лекарств и дозировок.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на мутации BRCA1/BRCA2 важно для своевременной профилактики и выбора оптимальной тактики лечения рака молочной железы у женщин с предрасположенностью.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 изучает влияние генов на метаболизм препаратов, что помогает избежать нежелательных реакций и повышает безопасность терапии.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Персонализированное лечение становится ключевым направлением в онкологии, кардиологии и других областях медицины, способствуя улучшению качества жизни пациентов.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медицина: практическое применение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факторы оказывают влияние на интеллект, психическую устойчивость и чувствительность к вкусам, формируя уникальные черты каждого человека.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особенности индивидуальности человека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среды, включая образование, питание и стресс, взаимодействует с наследственностью, усиливая или смягчая проявления генов.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геномики поведения показывают, что личностные качества формируются сложным взаимодействием большого числа генов и внешних условий.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835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275782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83565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этические вопросы генетики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дискриминация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использования генетической информации работодателями или страховыми компаниями для отказа в приёме на работу или получении страховки требует законодательной защиты.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приватности и безопасности генетических данных пациентов — основа доверия и этичного применения генетических исследований в медицине.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вмешательства в геном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дискуссия о допустимости редактирования генома человека, в том числе создание «дизайнерских детей», требует чёткого регулирования на международном и национальном уровнях.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открывает новые горизонты в понимании наследственности и терапии, но требует ответственного подхода с учётом этических норм. Это фундамент медицины будущего и науки о жизни.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баланс между наукой и этикой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2026-05-10T05:37:41Z</dcterms:created>
  <dcterms:modified xsi:type="dcterms:W3CDTF">2026-05-10T05:37:41Z</dcterms:modified>
</cp:coreProperties>
</file>