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и смена биогеоценозов: ключевые темы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формирования, развития и трансформации биогеоценозов в природе и под воздействием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термина и развитие концепции биогеоценозов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«биогеоценоз» был введён в 1942 году Владимиром Сукачёвым для описания устойчивых природных систем, объединяющих живые организмы и их среду. Эта концепция стала основой понимания экосистем и биомов, развивавшихся с значительным вкладом отечественных и зарубежных учёных.
</a:t>
            </a:r>
            <a:endParaRPr lang="en-US" sz="1375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структуры биогеоценоза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Фитоценоз включает растительные сообщества, обеспечивающие основу для остальных организмов посредством фотосинтеза и формирования биоценотической структуры.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Зооценоз объединяет разнообразных животных, взаимодействующих между собой и с растениями, поддерживая экологический баланс и питающиеся цепочки.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элементы — почва, вода, климат и минералы — создают физико-химическую среду, влияя на рост и развитие всех биотических компонентов.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Микробоценоз состоит из микроорганизмов, играющих ключевую роль в разложении органики и круговороте веществ внутри экосистемы.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почвах с остаточными растениями и животными после пожаров или вырубок начинается быстрое восстановление. Эти процессы протекают быстрее, благодаря сохранённым элементам биоты и почвенному слою.
</a:t>
            </a:r>
            <a:endParaRPr lang="en-US" sz="1299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 после разрушения экосистем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новых территориях, таких как лавовые поля или песчаные дюны, начинается медленное освоение среды организмами-первопроходцами. Эти процессы приводят к формированию почвы и постепенному развитию сложных экосистем.
</a:t>
            </a:r>
            <a:endParaRPr lang="en-US" sz="1193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 на безжизненных субстратах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первичной и вторичной сукцессиями биогеоценозов
</a:t>
            </a:r>
            <a:endParaRPr lang="en-US" sz="19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Послепожарная динамика леса: этапы восстановления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сопровождается увеличением разнообразия видов и улучшением почвенного слоя, поддерживающих стабильность экосистемы.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Постепенный рост растений разных видов отражает успешные этапы сукцессии и возвращение к полноценному биогеоценозу.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исследования, 2020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стабильность означает способность экосистемы восстанавливаться после серьёзных повреждений, сохранять ключевые характеристики и структуру.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стабильность выражается в поддержании баланса и устойчивости при незначительных изменениях внешних факторов и внутренних процессов.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болота демонстрируют высокую абсолютную стабильность, а степи — устойчивость преимущественно относительного характера.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и относительная стабильность в биогеоценозах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факторы, влияющие на смену биогеоценозов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условия, включая температуру и осадки, существенно влияют на динамику и направление сукцессий в природных системах.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местности определяет водный режим и освещённость, что влияет на развитие растительности и формирование сообществ.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— вырубки, строительство, загрязнение — ускоряет смену биогеоценозов, иногда нарушая естественные процессы.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новых видов организмов может изменить конкурентные отношения и стимулировать или тормозить смену сообществ.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как основные продуценты, обеспечивают питание путем фотосинтеза, формируя первичную продукцию для всех уровней пищевых цепей.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растительности определяют условия среды и создают основу для обитания животных и микроорганизмов на разных стадиях сукцессии.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доминирующих растений на различных этапах сукцессии отражает природные трансформации и адаптацию экосистем к условиям.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продуцентов в формировании и смене экосистем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025177"/>
            <a:ext cx="4684800" cy="2280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первичной и вторичной сукцессии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исходных условиях, темпах развития и видах, участвующих в первичных и вторичных сукцессиях.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сукцессии проходят быстрее за счёт сохранения почвы и биоты, что облегчает восстановление.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экологии, обозрения 2019-2023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осушение болот и распашка земель приводят к быстрому исчерпанию природных ресурсов и изменению экосистем. Эти процессы нарушают сукцессионные циклы и уменьшают биоразнообразие.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хозяйственной деятельности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сокращаются, луга преобразуются в сельскохозяйственные угодья, а городская застройка меняет ландшафты. Спутниковые данные подтверждают масштаб антропогенных изменений.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вызовы и примеры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влияние и масштабные изменения биогеоценозов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биологических видов на этапах сукцессии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 постепенное снижение численности видов-пионеров с одновременным ростом доминирования климаксных видов в процессе зрелой сукцессии.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свидетельствуют о смене видового состава: ранние виды уступают место более конкурентоспособным, обеспечивая устойчивость сообщества.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экологии,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такие как дождевые черви и насекомые, активно рыхлят почву и улучшают её структуру, что способствует лучшему проникновению воды и воздуха, ускоряя процессы улучшения субстрата для последующих растений.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животных и микроорганизмов в процесс сукцессии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Микроорганизмы, включая бактерии и грибки, обеспечивают разложение органических остатков, превращая их в доступные питательные вещества, что ускоряет восстановление биогеоценоза и подпитывает почвенный круговорот.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животных и микроорганизмов способствует распространению семян и спор, повышая разнообразие экосистемы и ускоряя переход между стадиями сукцессии за счёт улучшения среды и увеличения биопродуктивности.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сукцессии: последовательное формирование биогеоценоза
</a:t>
            </a:r>
            <a:endParaRPr lang="en-US" sz="213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экологической сукцессии согласно современной экологии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Климакс — это финальная, максимально устойчивая стадия сукцессии, при которой экосистема достигает равновесия между видами и абиотическими факторами.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сообщества характеризуются минимальными изменениями в структуре и функциях, обеспечивая долговременную устойчивость и сбалансированный круговорот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Климаксные биогеоценозы, как правило, занимают территории с длительной историей отсутствия серьёзных нарушений, например, коренные леса, степи и стабильные болота.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климакса и его особенности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Сукцессии на примере озёрных экосистем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этап: доминирование фитопланктона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годы после образования озера фитопланктон активно размножается, определяя первичную продуктивность и создавая основу для дальнейшего развития экосистемы.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макрофитам и заболачиванию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прогрессом сукцессии появляются заросли прибрежных растений — макрофитов. Обмеление водоёма и накопление органики способствуют постепенному преобразованию озера в заболоченную среду.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Заключительная стадия: образование болота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финальной фазе прибрежную зону занимают мхи и осоки, постепенно вытесняя водные растения, что приводит к формированию стабильного болотного сообщества с изменённым абиотическим режимом.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Сукцессии поддерживают биоразнообразие, обеспечивая новые экосистемные ниши и улучшая питательные циклы, что способствует устойчивости биосферы в целом.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смены способствуют формированию плодородных почв и стабилизации климата на локальном и глобальном уровне, обеспечивая важные экологические функции.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биогеоценозов помогает адаптироваться к климатическим и антропогенным изменениям, играя ключевую роль в восстановлении природных ландшафтов и сохранении экологического баланса.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смен биогеоценозов для биосферы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532868"/>
            <a:ext cx="4684800" cy="24319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1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рамки сукцессии в разных природных зонах
</a:t>
            </a:r>
            <a:endParaRPr lang="en-US" sz="308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длительности и климаксных сообществ в различных экосистемах, влияния климатических условий на скорость сукцессий.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экологии, 2024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сукцессии существенно варьируется; суровый климат и особенности среды значительно замедляют процессы восстановления и стабилизации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активного земледелия приводит к естественной сукцессии, при которой формируются молодые лесные сообщества с изменённой видовой структурой по сравнению с естественными лесами.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 на заброшенных сельхозугодьях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месте добычи полезных ископаемых происходит постепенное восстановление растительности, появление новых видов и стабилизация экосистем благодаря целенаправленным природоохранным мероприятиям.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карьеров в Подмосковье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антропогенных сукцессий
</a:t>
            </a:r>
            <a:endParaRPr lang="en-US" sz="26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природным сменам биогеоценозов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приводит к сдвигам температурных и осадочных режимов, что значительно ускоряет или задерживает этапы сукцессии, нарушая экосистемный баланс.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урбанизация и сельскохозяйственная экспансия вызывают фрагментацию природных ландшафтов и сокращение площадей естественных биогеоценозов.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виды, проникшие в новые территории, вытесняют местные виды, нарушая естественные процессы сукцессий и снижая биологическое разнообразие.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 и водных объектов тяжёлыми металлами и токсичными веществами снижает восстановительные способности экосистем и изменяет структуру сообществ.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сукцессий необходимо для сохранения экосистем и успешного восстановления природы. Научные исследования помогут разработать методы устойчивого управления и защитить биосферу.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перспективы изучения смен биогеоценозов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2026-05-10T01:50:14Z</dcterms:created>
  <dcterms:modified xsi:type="dcterms:W3CDTF">2026-05-10T01:50:14Z</dcterms:modified>
</cp:coreProperties>
</file>