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деятельность человека меняет биосферу: от локального воздействия к глобальным последствиям.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хозяйственной деятельности человека для окружающей среды
</a:t>
            </a:r>
            <a:endParaRPr lang="en-US" sz="216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производства, энергетики и численности населения нагрузка на биосферу стала глобальной. Отходы, выбросы и водопотребление уже затрагивают не только отдельные территории, но и климат, океаны и биологическое разнообразие планеты.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воздействие: вызов XXI века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хозяйственной деятельности и их влияние на природу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413" y="167475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месторождений изменяет рельеф, нарушает почвенный покров и уничтожает местообитания. Карьеры, отвалы и техногенные стоки создают долгосрочную нагрузку на экосистемы и сокращают число видов, приспособленных к естественным условиям.
</a:t>
            </a:r>
            <a:endParaRPr lang="en-US" sz="894" dirty="0"/>
          </a:p>
        </p:txBody>
      </p:sp>
      <p:sp>
        <p:nvSpPr>
          <p:cNvPr id="12" name="Text 3"/>
          <p:cNvSpPr txBox="1"/>
          <p:nvPr/>
        </p:nvSpPr>
        <p:spPr>
          <a:xfrm>
            <a:off x="839450" y="2333764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угля, нефти и газа сопровождается выбросами в атмосферу и образованием загрязнённых стоков. Заводы и электростанции потребляют много воды и энергии, а также усиливают химическое и тепловое воздействие на окружающую среду.
</a:t>
            </a:r>
            <a:endParaRPr lang="en-US" sz="894" dirty="0"/>
          </a:p>
        </p:txBody>
      </p:sp>
      <p:sp>
        <p:nvSpPr>
          <p:cNvPr id="13" name="Text 4"/>
          <p:cNvSpPr txBox="1"/>
          <p:nvPr/>
        </p:nvSpPr>
        <p:spPr>
          <a:xfrm>
            <a:off x="839400" y="3000340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магистрали и здания фрагментируют природные территории, уплотняют почвы и увеличивают шумовую нагрузку. Транспорт дополнительно формирует выхлопные газы, которые ухудшают качество воздуха и влияют на здоровье живых организмов.
</a:t>
            </a:r>
            <a:endParaRPr lang="en-US" sz="894" dirty="0"/>
          </a:p>
        </p:txBody>
      </p:sp>
      <p:sp>
        <p:nvSpPr>
          <p:cNvPr id="14" name="Text 5"/>
          <p:cNvSpPr txBox="1"/>
          <p:nvPr/>
        </p:nvSpPr>
        <p:spPr>
          <a:xfrm>
            <a:off x="839450" y="3666928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земледелие и животноводство повышают нагрузку на почвы и водоёмы через удобрения, пестициды и навозные стоки. При неправильном использовании земли снижается плодородие, а природные сообщества становятся менее устойчивыми.
</a:t>
            </a:r>
            <a:endParaRPr lang="en-US" sz="894" dirty="0"/>
          </a:p>
        </p:txBody>
      </p:sp>
      <p:sp>
        <p:nvSpPr>
          <p:cNvPr id="15" name="Text 6"/>
          <p:cNvSpPr txBox="1"/>
          <p:nvPr/>
        </p:nvSpPr>
        <p:spPr>
          <a:xfrm>
            <a:off x="839450" y="4333502"/>
            <a:ext cx="4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приводит к сокращению зелёных зон, росту объёма отходов и изменению микроклимата. В результате естественные экосистемы заменяются искусственной средой, где многим видам становится трудно выживать.
</a:t>
            </a:r>
            <a:endParaRPr lang="en-US" sz="8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антропогенной нагрузки: выбросы, энергия, урбанизация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рост потребления ресурсов и городского населения усиливает давление на воздух, воду и почвы.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Тренды движутся в одном направлении: чем выше экономическая активность, тем сильнее экологическая нагрузка без природоохранных решений.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индексация по обобщённым данным Global Carbon Project, IEA и ООН; 1960–2020
</a:t>
            </a:r>
            <a:endParaRPr lang="en-US" sz="68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 его биологические последствия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выбросов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загрязнители формируются при работе транспорта, ТЭЦ и промышленных установок. Особенно опасны оксиды азота, оксиды серы, угарный газ и мелкие частицы, способные долго удерживаться в атмосфере.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раздражает слизистые оболочки, усиливает риск заболеваний дыхательной и сердечно-сосудистой систем. При длительном воздействии снижается работоспособность, а симптомы могут накапливаться незаметно и постепенно.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Ущерб растениям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загрязнение воздуха повреждает листья, нарушает газообмен и уменьшает интенсивность фотосинтеза. Это отражается на росте, урожайности и устойчивости к засухе, морозу и болезням.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 цепей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токсичных веществ оседает на почве и попадает в организмы через воду и пищу. Так загрязнители накапливаются в цепях питания и затрагивают не один вид, а целые экосистемы.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загрязнения и типы загрязняющих веществ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виды деятельности дают разные загрязнители, где они распространяются и какой ущерб чаще всего вызывают.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создают комплексное загрязнение, затрагивающее воздух, воду и почвы одновременно, поэтому оценивать его нужно системно.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экологического мониторинга и учебной экологии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водных объектов и нарушение водных экосистем
</a:t>
            </a:r>
            <a:endParaRPr lang="en-US" sz="216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загрязнителей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принимают сточные воды предприятий, сельскохозяйственные стоки, нефтепродукты и бытовой мусор. Даже небольшие постоянные сбросы постепенно меняют химический состав воды и ухудшают условия жизни организмов.
</a:t>
            </a:r>
            <a:endParaRPr lang="en-US" sz="1021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Эвтрофикация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азота и фосфора ускоряет рост водорослей и цианобактерий. После их массового отмирания кислород в воде уменьшается, поэтому рыбы, моллюски и другие организмы начинают испытывать острый дефицит кислорода.
</a:t>
            </a:r>
            <a:endParaRPr lang="en-US" sz="1054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в воде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 микропластик долго не разрушаются и легко разносятся течением. Они попадают в пищу рыб, птиц и морских животных, а затем могут переходить по пищевой цепи дальше.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равновесия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меняются прозрачность, кислородный режим и состав организмов, водная экосистема теряет устойчивость. Восстановление после сильного загрязнения занимает годы и требует уменьшения самих источников воздействия.
</a:t>
            </a:r>
            <a:endParaRPr lang="en-US" sz="10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хозяйственная деятельность разрушает экосистемы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цепочка от освоения территории до системных экологических последствий.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после вырубки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сплошной вырубки остаются пни, просеки и открытая почва, которая быстро пересыхает и размывается дождями. Вместо сложного лесного сообщества возникает упрощённый участок, где хуже удерживается влага и почти нет укрытий для животных.
</a:t>
            </a:r>
            <a:endParaRPr lang="en-US" sz="982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разрезанный дорогой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дорога делит массив на изолированные фрагменты, и животным становится труднее перемещаться, искать корм и находить партнёров. Фрагментация особенно опасна для видов, которым нужны большие непрерывные территории и стабильный микроклимат.
</a:t>
            </a:r>
            <a:endParaRPr lang="en-US" sz="982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на грани исчезновения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местообитания сокращаются, редкие растения, птицы и млекопитающие теряют последние участки, пригодные для жизни. Их исчезновение ослабляет экосистему, потому что вместе с ними исчезают важные связи: опыление, распространение семян и контроль численности других организмов.
</a:t>
            </a:r>
            <a:endParaRPr lang="en-US" sz="98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лесов и сокращение биоразнообразия
</a:t>
            </a:r>
            <a:endParaRPr lang="en-US" sz="2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значимые экологические последствия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ущерба усиливают друг друга: загрязнение одного компонента среды быстро отражается на остальных.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создают последствия, действующие долго и сразу на несколько сфер жизни: здоровье, урожайность и водные ресурсы.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обобщению последствий антропогенного воздействия в учебной экологии
</a:t>
            </a:r>
            <a:endParaRPr lang="en-US" sz="67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 и снижение плодородия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распашка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механическое воздействие разрушает структуру почвы, усиливает водную и ветровую эрозию, а также уменьшает запасы гумуса. Верхний плодородный слой теряется быстрее, чем успевает восстановиться.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Монокультуры, избыток удобрений и пестицидов нарушают почвенную микрофлору, ухудшают круговорот веществ и повышают засоление. Почва становится менее устойчивой к засухе и уплотнению.
</a:t>
            </a:r>
            <a:endParaRPr lang="en-US" sz="1018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урожайности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снижении содержания органического вещества растения получают меньше воды и питательных элементов. Урожайность падает, а хозяйства сильнее зависят от дополнительных химических и ирригационных мер.
</a:t>
            </a:r>
            <a:endParaRPr lang="en-US" sz="947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деградация почв ускоряет образование пыльных бурь, снижает продуктивность экосистем и делает восстановление земель особенно длительным и затратным.
</a:t>
            </a:r>
            <a:endParaRPr lang="en-US" sz="101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отходов и экологические риски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виды отходов формируются в разных сферах и чем они опасны для среды.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классификации отходов и их экологическим рискам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разные по составу отходы сходятся в одном эффекте: они занимают большие площади, загрязняют почвы и воду, а часть из них сохраняется в среде десятилетиями.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газы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Энергетика, транспорт, промышленность и сельское хозяйство выбрасывают углекислый газ, метан и закись азота. Эти газы задерживают тепло в атмосфере и усиливают общий парниковый эффект.
</a:t>
            </a:r>
            <a:endParaRPr lang="en-US" sz="816" dirty="0"/>
          </a:p>
        </p:txBody>
      </p:sp>
      <p:sp>
        <p:nvSpPr>
          <p:cNvPr id="13" name="Text 2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средней температуры меняет режимы сезонов, сокращает снегозапасы и усиливает испарение. Для человека и природы это означает более частые тепловые стрессы и дефицит влаги.
</a:t>
            </a:r>
            <a:endParaRPr lang="en-US" sz="816" dirty="0"/>
          </a:p>
        </p:txBody>
      </p:sp>
      <p:sp>
        <p:nvSpPr>
          <p:cNvPr id="14" name="Text 3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Экстремальная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сдвиги делают засухи, ливни, штормы и волны жары более опасными. В результате растут риски для урожая, инфраструктуры, здоровья людей и водоснабжения.
</a:t>
            </a:r>
            <a:endParaRPr lang="en-US" sz="878" dirty="0"/>
          </a:p>
        </p:txBody>
      </p:sp>
      <p:sp>
        <p:nvSpPr>
          <p:cNvPr id="15" name="Text 4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 и повышение уровня Мирового океана создают угрозу прибрежным территориям. Климатический риск накапливается медленно, но затрагивает продовольственную и водную безопасность целых регионов.
</a:t>
            </a:r>
            <a:endParaRPr lang="en-US" sz="816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как итог хозяйственной деятельности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природных рисков в условиях антропогенного изменения климата
</a:t>
            </a:r>
            <a:endParaRPr lang="en-US" sz="1946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 отдельные события, а устойчивую тенденцию: климатические риски становятся более частыми и более затратными для общества.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экстремальных явлений идет вместе с увеличением потерь, поэтому сокращение выбросов и адаптация должны рассматриваться как единая задача.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общим тенденциям, описанным в IPCC AR6
</a:t>
            </a:r>
            <a:endParaRPr lang="en-US" sz="6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локального воздействия к глобальным последствиям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хозяйственная деятельность превращает местное загрязнение в цепочку региональных и глобальных эффектов.
</a:t>
            </a:r>
            <a:endParaRPr lang="en-US" sz="108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после наводнения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уходит медленно, оставляя разрушенные дороги, подтопленные дома и испорченную технику. На восстановление требуются большие средства, а жители на месяцы теряют привычный ритм жизни, работу и доступ к нормальной инфраструктуре.
</a:t>
            </a:r>
            <a:endParaRPr lang="en-US" sz="893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Пожарный сезон без передышки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 торфяные пожары увеличивают расходы на тушение, медицинскую помощь и восстановление территорий. Дым ухудшает самочувствие людей, а пострадавшие районы нередко теряют туристическую привлекательность и часть хозяйственной активности.
</a:t>
            </a:r>
            <a:endParaRPr lang="en-US" sz="859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Загрязненная вода и отток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источники воды становятся небезопасными, семьи вынуждены тратить больше денег на очистку или переезд. Это особенно заметно в небольших городах и сельских районах, где экологический кризис быстро превращается в социальный.
</a:t>
            </a:r>
            <a:endParaRPr lang="en-US" sz="883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 социальные последствия экологических нарушений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373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4440" y="1022065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46924"/>
            <a:ext cx="249000" cy="2213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60057"/>
            <a:ext cx="249000" cy="1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экологических кризисов в истории и современности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разливы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образует пленку на воде, губит птиц и морских животных, а также долго сохраняется в донных отложениях. Последствия ощущаются не только в момент аварии, но и спустя годы.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аварии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токсичных веществ отравляют воздух, почвы и воду, создавая угрозу здоровью людей. Даже краткий инцидент может привести к длительной эвакуации и дорогой ликвидации загрязнения.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лесов лишает животных местообитаний, ускоряет эрозию и нарушает водный режим территории. Потеря лесного покрова снижает способность экосистемы к самовосстановлению.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Высыхание Аральского моря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притока воды превратило крупный водоем в символ нерационального природопользования. Исчезновение рыболовства, соляные бури и ухудшение микроклимата затронули здоровье и экономику региона.
</a:t>
            </a:r>
            <a:endParaRPr lang="en-US" sz="958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 в мегаполисах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Скопление выхлопов и продуктов сжигания топлива ухудшает качество воздуха и повышает риск заболеваний дыхательной системы. Смог особенно опасен для детей, пожилых людей и людей с хроническими болезнями.
</a:t>
            </a:r>
            <a:endParaRPr lang="en-US" sz="9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снижения экологического ущерба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ключевые сферы деятельности и практические меры, которые помогают уменьшить нагрузку на природу.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дает сочетание технологий и изменения повседневного поведения: только одна мера без другой обычно не снижает ущерб устойчиво.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природоохранных и ресурсосберегающих мер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910121" y="1664545"/>
            <a:ext cx="17919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ответственность начинается с простых действий: экономить воду и электричество, не покупать лишнее и выбирать многоразовые вещи. Именно регулярность таких решений дает заметный результат.
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3053048" y="2417968"/>
            <a:ext cx="1786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можно организовать раздельный сбор, участвовать в озеленении, беречь кабинеты и оборудование. Такие практики формируют привычку видеть ресурсы как ограниченные и ценные.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579108" y="2415723"/>
            <a:ext cx="17724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Государство, бизнес и граждане влияют на одну систему, поэтому результат зависит от согласованных шагов. Чем раньше формируется экологическая культура, тем устойчивее будут привычки и решения.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6581124" y="991693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 критическое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причин загрязнения помогает отличать реальные меры от формальных заявлений. Научная грамотность делает экологическую позицию осознанной, а не случайной.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4466296" y="991693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субботниках, экологических проектах и общественных обсуждениях учит школьников влиять на решения не только личным выбором, но и совместными действиями.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Личная, школьная и общественная ответственность
</a:t>
            </a:r>
            <a:endParaRPr lang="en-US" sz="21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 — не выбор, а необходимость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изменила биосферу быстрее, чем многие природные процессы. Снизить ущерб можно только через ресурсосбережение, безопасные технологии, ответственное потребление и личное участие каждого в решении экологических задач.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2026-06-02T01:15:31Z</dcterms:created>
  <dcterms:modified xsi:type="dcterms:W3CDTF">2026-06-02T01:15:31Z</dcterms:modified>
</cp:coreProperties>
</file>