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к телу: главная идея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к телу: как геометрия собирает формы из простых элементов.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описывать форму, положение и размеры предметов. Сначала мы видим точку и линию, затем плоскость и, наконец, объёмные тела.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геометрия описывает мир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всё начинается с точки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задаёт место, но не занимает заметного пространства. Из таких простых ориентиров строят чертежи, сетки координат и модели объектов в пространстве.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фигуру можно разложить на более мелкие элементы и снова собрать из них. Это помогает понимать, как устроены рисунки, схемы и пространственные модели.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нужно выбрать самый маленький ориентир, ищите точку. Именно она становится стартом для измерений, направления и размещения других объектов.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обозначение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 объекта, но не имеет длины, ширины и толщины. Поэтому на чертеже её изображают очень маленькой отметкой.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точки, их подписывают заглавными буквами: A, B, C. Такая запись удобна в учебных задачах, схемах и геометрических построениях.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точка получает точный «адрес» на плоскости. По нему можно быстро найти её место относительно осей и других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координатной сетке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читают по осям: сначала по горизонтали, затем по вертикали. Так точка легко находится на сетке.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указаны координаты, тем легче найти точку на сетке и проверить построение.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точка A(2; 3)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луч, прямая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конца, поэтому его можно измерить напрямую. На чертеже он изображает ограниченную часть линии между двумя точками.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ни начала, ни конца. Её можно мысленно продолжать сколько угодно, поэтому она служит моделью бесконечного направления.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продолжается только в одном направлении. Он удобен, когда нужно показать направление без второго конца.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все три объекта, то самым «длинным» в смысле продолжения будет прямая. Именно она не ограничена ни с одной стороны.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на линии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 границами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есть направление только на рисунке, но его главная особенность — границы и измеримая длина. Он показывает часть линии между двумя точками.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задаёт направление движения от начальной точки. Он помогает показывать маршруты, лучи на схемах и построения в координатной плоскости.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 — два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изображает одно и то же направление в обе стороны. Две стрелки на концах помогают понять, что она продолжается бесконечно.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лестница размерностей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нулевой размерности к трёхмерному объекту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плоскость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толщины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не имеет толщины, но на ней можно строить точки, линии и фигуры. В учебных задачах её часто представляют как лист бумаги или доску.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фигуры имеют длину и ширину, поэтому их можно сравнивать по сторонам, углам и площади. Это уже не линия, а область.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служит основой для чертежей и схем. Она помогает точно изображать объекты так, чтобы их можно было читать и измерять.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 плоскости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плоские фигуры по признакам, которые помогают быстро отличать их на чертеже.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плоской фигуры свои опорные признаки: стороны, углы или радиус. Именно они помогают распознавать фигуры и находить нужные величины.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«Плоские фигуры»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631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шага ведут от точки к телу.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4 шага помогают увидеть путь от плоскости к объёму: без них трудно читать чертёж и понимать форму тела.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 параллелепипед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 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строится вокруг двух одинаковых оснований, а боковые грани соединяют их по краям. Такая модель удобно показывает, где находятся рёбра и как считать элементы тела.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вид призмы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 — особый случай призмы. Все его грани прямоугольные, поэтому его легко узнавать по форме коробки, книги или кирпича.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рассматривать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запутаться, сначала ищут основания, затем пересчитывают рёбра и вершины. Этот порядок помогает сравнивать модели и проверять ответ без лишних догадок.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конус, шар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легко узнать по двум кругам-основаниям и ровной боковой поверхности. Он похож на банку или стакан и не имеет вершин, как многогранники.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имеет одно круглое основание и одну вершину. Его форма напоминает рожок или крышу башни, а боковая поверхность плавно сужается кверху.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отличается полной гладкостью: у него нет рёбер и вершин, а все точки поверхности равно удалены от центра. Поэтому его удобно сравнивать с мячом.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её элементы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 задаёт её форму внизу: это может быть треугольник, квадрат или другой многоугольник. По основанию удобно определять тип пирамиды и её размеры.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пирамиды всегда треугольные. Они поднимаются от сторон основания и сходятся к вершине, поэтому тело выглядит как фигура, собранная из нескольких плоскостей.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ось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прямой пирамиды вершина расположена над центром основания. Такое положение делает модель симметричной и помогает быстро проверить, правильно ли построен чертёж.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 тела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есть у разных тел, и помогает увидеть главное различие между многогранниками и гладкими телами.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многогранников удобно считать грани, рёбра и вершины, а у шара важнее поверхность. Это помогает сравнивать тела по общим признакам.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 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Проекции: три взгляда на тело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проекции одного тела дополняют друг друга: одна показывает ширину, другая — глубину, третья — высоту. Вместе они дают точный чертёж.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вид не показывает всё сразу, но вместе они позволяют восстановить форму и размеры объекта без объёмного изображения.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черчению и 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проекций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на проекциях даёт прямоугольники разного размера. По ним легко понять, где находятся длина, ширина и высота, даже если сам предмет не виден объёмно.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 видах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 проекциях обычно показывает круг и прямоугольник. Один вид передаёт основание, другой — высоту, поэтому форма читается быстро и без лишних деталей.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ракурс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тел контуры могут отличаться в каждом направлении. Именно поэтому в черчении всегда уточняют, с какой стороны сделан вид: сверху, спереди или сбоку.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развёртки к телу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плоской заготовки получают объёмную фигуру.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05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5294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14662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08701"/>
            <a:ext cx="391500" cy="3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 упаковка почти всегда связаны с прямоугольным параллелепипедом и его развёрткой. Такой формат удобен для хранения, перевозки и аккуратной сборки.
</a:t>
            </a:r>
            <a:endParaRPr lang="en-US" sz="1071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предметов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стаканы и бутылки напоминают цилиндр, а мячи — шар. Такие предметы показывают, как простые тела встречаются в повседневных вещах.
</a:t>
            </a:r>
            <a:endParaRPr lang="en-US" sz="1073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Плоскости в доме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полки, окна и двери состоят из плоскостей, отрезков и прямых углов. Поэтому геометрия помогает проектировать ровные, устойчивые и удобные конструкции.
</a:t>
            </a:r>
            <a:endParaRPr lang="en-US" sz="1099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используют сочетание плоскостей и объёмов, чтобы здание было не только красивым, но и прочным. Геометрия помогает заранее представить результат.
</a:t>
            </a:r>
            <a:endParaRPr lang="en-US" sz="1046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тоже можно найти много тел: тетради, пеналы, ластики, глобусы и учебные коробки. Это хороший способ увидеть геометрию прямо вокруг себя.
</a:t>
            </a:r>
            <a:endParaRPr lang="en-US" sz="11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к телу: всё связано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прошли путь от точки до объёмного тела и увидели, как геометрия помогает читать чертежи, понимать проекции и развёртки, а также узнавать формы в окружающем мире.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2026-07-27T06:52:27Z</dcterms:created>
  <dcterms:modified xsi:type="dcterms:W3CDTF">2026-07-27T06:52:27Z</dcterms:modified>
</cp:coreProperties>
</file>