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— дом воды и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водоёмов и их удивительных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водоём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— это не просто вода, а особый мир с берегом, дном и живыми соседями. Здесь всё зависит от света, чистоты и времени года, поэтому каждый водоём живёт по своим правилам.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— тихий и уютный водоём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и спокойный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обычно невелик, и вода в нём почти не спешит. Поэтому здесь удобно жить растениям, насекомым и другим маленьким обитателям, которым нравится тишина.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часто растут камыш, ряска и кувшинки. Они делают пруд похожим на зелёную комнату под открытым небом и помогают спрятаться его жителям.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можно встретить лягушек, жуков, улиток и уток. Для них это не просто вода, а место, где можно жить, кормиться и спокойно отдыхать.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важный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пруд кажется небольшим, для многих живых существ он очень важен. В нём хватает укрытий, пищи и воды, чтобы маленькая природная жизнь не затихала.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смотрится в воду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часто кажется огромным зеркалом. В тихую погоду в его воде отражаются облака, деревья и берег, и кажется, будто природа любуется сама собой. Такое озеро выглядит особенно спокойно и торжественно.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глубоких вод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живут рыбы, раки и другие водные существа. Здесь рыбе легче найти простор для плавания, а растения у берега создают укрытия. У каждого обитателя есть своё место и свои заботы.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 разным характером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озёр бывают песчаными, каменистыми и покрытыми травой. Из-за этого каждое озеро выглядит по-своему: одно кажется мягким и тёплым, другое — строгим и суровым, но всё равно красивым.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большое зеркало природы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вода, которая всё время движется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у истока и движется к устью. Она никогда не стоит на месте, поэтому её вода постоянно обновляется и несёт всё, что встречает по дороге.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уносит песок, камешки и листья. В реке это похоже на длинное путешествие, где вода работает настоящим перевозчиком и аккуратно ведёт всё дальше.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 часто растут ивы и тростник. Их корни удерживают берег, а тень и густые заросли помогают спрятаться птицам, насекомым и маленьким животным.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живут рыбы, рачки и другие обитатели воды. Им важно течение, потому что оно приносит свежую воду, пищу и помогает реке оставаться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418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66" y="3525440"/>
            <a:ext cx="396113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водоёме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только в воде и чувствуют себя там как дома. Они дышат жабрами, быстро двигаются плавниками и находят корм в толще воды или у дна.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умеют жить и в воде, и на суше. Они прыгают, плавают и ловят насекомых, а их жизнь тесно связана с влажным берегом.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медленно ползают по растениям, камням и дну. Для них важны спокойная вода и укрытия, где можно спрятаться от опасности и найти пищу.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и в воде можно заметить водомерок и личинок насекомых. Они пользуются водой как домом, местом охоты и удобной площадкой для роста.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Водомерки и личинки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прилетают к водоёму пить, купаться и искать корм. Одним нужен мелководный берег, другим — спокойная гладь воды, но всем важна чистота.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берега и под водой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плавают на воде и раскрывают широкие листья и цветы. Они украшают водоём и создают тень, под которой маленьким жителям легче прятаться.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Камыши растут там, где вода встречается с сушей. Их высокие стебли помогают укреплять берег и становятся удобным укрытием для птиц, насекомых и лягушек.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Элодея и рдест живут под водой и почти не показываются снаружи. Они очищают и насыщают водоём жизнью, а ещё служат укрытием для мальков.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дом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нужны не только самим себе. Они делают воду красивее, дают тень и помогают многим животным чувствовать себя в водоёме спокойнее и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человека составляет вода, поэтому без неё жизнь быстро слабеет.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каждому живому существу: она помогает расти, двигаться и оставаться здоровым.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о составе тела человека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водоём меняется по временам года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водоём попадает талая вода. Он становится полнее, а вокруг просыпаются растения и животные, которые всю зиму ждали тепла.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воду падают листья, и поверхность водоёма меняет цвет. Природа готовится к холодам, а многие жители становятся тише.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теплеет, а у берега становится особенно шумно. Слышны голоса птиц, жужжание насекомых и всплески рыб.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водоём может покрыться льдом и снегом. Некоторые животные прячутся, а другие двигаются медленнее, экономя силы до весны.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меняется каждый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вода отражает небо, облака и деревья. Поэтому один и тот же водоём утром, днём и вечером выглядит совсем по-разному.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подуть ветру, и на воде появляются рябь и волны. Они словно рисуют на поверхности живые дорожки, которые всё время меняют узор.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дождя капли падают на воду и оставляют круги. Эти быстрые узоры исчезают так же скоро, как и появляются, будто водоём играет.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настроения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вода кажется синей, иногда зелёной или серой. На её цвет влияют небо, глубина, облака и свет, поэтому водоём каждый день выглядит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грязная вода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прозрачной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чистой воде растения получают свет, а животные — безопасное место для жизни. Там легче дышать, расти и находить корм, поэтому водоём остаётся оживлённым и здоровым.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попадают пакеты, банки, грязь или масло, водным жителям становится трудно жить. Грязная вода может испортить дом даже самым неприхотливым обитателям.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бумажка не исчезает сразу и долго мешает рыбам, лягушкам и насекомым. Она загрязняет воду и делает берег менее удобным для животных.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водоём — это безопасное место для всех его жителей. Когда вода прозрачная и свежая, растения расправляются, а животные чувствуют себя спокойно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водоёму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мусор с берега и не оставляют его у воды. Чистый берег помогает водоёму дышать свободнее, а животным — жить без опасности.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камыш, рвать водные растения и вытаптывать траву у берега. Растения дают укрытие и пищу многим маленьким жителям водоёма.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поведение у воды помогает не пугать птиц, лягушек и рыб. Если не шуметь и не бегать слишком близко, животные остаются спокойными.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загрязнять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 нельзя бросать отходы, грязь и остатки еды. Чистая вода нужна всем, поэтому забота человека делает дом природы безопасным и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к тёплому берегу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лягушка сидит у воды и греется на солнышке. Услышав шорох, она мгновенно прыгает к камышу и ловит насекомое длинным липким языком. Потом снова замирает, будто маленький зелёный сторож пруда.
</a:t>
            </a:r>
            <a:endParaRPr lang="en-US" sz="1396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в воде
</a:t>
            </a:r>
            <a:pPr algn="l" indent="0" marL="0">
              <a:lnSpc>
                <a:spcPct val="130039"/>
              </a:lnSpc>
              <a:buNone/>
            </a:pPr>
            <a:r>
              <a:rPr lang="en-US" sz="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откладывает икру прямо в воду, где из неё появляются крошечные головастики. Они живут в водоёме, растут и постепенно превращаются во взрослых лягушек. Вода помогает им пройти весь этот удивительный путь.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лягушке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водной среды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вместо лёгких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под водой с помощью жабр. Вода проходит через них, и рыба получает воздух, который ей нужен для жизни и 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рыбе плыть вперёд, поворачивать и удерживать равновесие. Благодаря им рыба двигается ловко, будто маленькая лодка с собственным рулём.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покрыто чешуёй, которая защищает её от повреждений и помогает скользить в воде. Такая одежда для рыбы очень удобна и практична.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держатся стайками. Так им легче искать корм, прятаться от опасности и чувствовать себя увереннее в своём водном доме.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на спокойной глади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тихом пруду утка скользит по воде почти без шума. Рядом она находит пищу и отдыхает после полёта. Для неё водоём — и столовая, и удобная площадка для передышки.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у мелководья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любит стоять неподвижно у берега, будто длинная белая палочка. Она внимательно высматривает добычу в воде и на мелководье. Такой охоты ей не мешает даже лёгкий ветерок.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для птиц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и кулики прилетают к воде не только за кормом, но и за отдыхом. Им нужен спокойный и чистый берег, где можно безопасно ходить, плавать и быстро взлетать.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гости у воды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— важная часть водоёма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помогает водоёму не разгуляться от сильного ветра. Он словно мягкий щит, который прикрывает воду и создаёт спокойное место для растений и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растут трава, кусты и деревья. Они укрепляют почву, дают тень и создают уютное укрытие для многих живых существ у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жильцы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песке и земле на берегу живут насекомые, черви и другие мелкие животные. Здесь им удобно прятаться, искать пищу и строить свои маленькие убежища.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берег разрушается, вода быстрее загрязняется и животным становится труднее жить. Поэтому берег нужно беречь так же внимательно, как и сам водоём.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круг жизни в водоёме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растениям свет и тепло. Без него они не могут хорошо расти, а значит, водоём теряет часть своей зелёной жизни и красоты.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 и под водой становятся и столом, и домом для многих животных. Между их листьями удобно прятаться от опасности и искать корм.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лягушки, насекомые и птицы связаны с водой и растениями. Если в этом круге всё спокойно, каждому жителю хватает места и нужных условий.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солнце, растения, вода и животные помогают друг другу, водоём остаётся живым. В таком месте всегда есть движение, звуки и настоящая природная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водоёмов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вода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бывают пресными и солёными. В одном вода подходит для питья и жизни многих животных, а в другом живут особые растения и обитатели.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и быстрые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вода стоит почти неподвижно, а где-то стремительно течёт. В реке течение несёт листья и песок, а в озере поверхность чаще остаётся спокойной.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 мелкие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водоёмы глубокие, как большая чаша, а другие совсем мелкие. Глубина влияет на температуру воды, на растения и на то, кто может там жить.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лужа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обычная лужа тоже становится маленьким водным миром. В ней могут побывать жуки и другие крошечные существа, пока вода не высохнет.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водоёмы нужны людям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нужна вода для питья, приготовления еды и ухода за домом. Поэтому чистый водоём очень важен и для человека, и для всего вокруг.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водоёмов помогает поливать огороды, сады и клумбы. Без неё растениям было бы трудно расти, а урожай стал бы намного беднее.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пруда, озера или реки приятно гулять, смотреть на воду и слушать природу. Такой отдых помогает отдохнуть и взрослым, и детям.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сохраняют влагу и прохладу, делают воздух приятнее и поддерживают жизнь многих животных. Они полезны не только людям, но и всей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— общий дом воды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— это не просто вода, а настоящий дом для растений, рыб, птиц и насекомых. Если беречь чистоту, берег и тишину, он долго будет радовать всех своей жизнью.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2026-05-26T05:37:08Z</dcterms:created>
  <dcterms:modified xsi:type="dcterms:W3CDTF">2026-05-26T05:37:08Z</dcterms:modified>
</cp:coreProperties>
</file>