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— ключевые факторы жизни в воде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определяют условия и разнообразие жизни в водных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реках, озёрах, морях и океанах — дом для множества живых организмов. Эти пространства поддерживают высокое биологическое разнообразие, возникшее миллионы лет назад.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водная среда?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в пищевых цепях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обеспечивает энергию, необходимую для фотосинтеза у водорослей и растений, поддерживая жизнь в водоёмах. Без света невозможна основа питания для многих животных.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света с глубиной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быстро рассеивается в воде и слабее проникает с глубиной. В чистом озере свет может достигать 40 метров, а в мутных водах — намного меньше.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энергия для жизни под водой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верхних слоях водоёма свет яркий и поддерживает фотосинтез, но его интенсивность уменьшается примерно на 50% каждые несколько метров глубины.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распространяется в водной толще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толща воды формирует вертикальные слои, различающиеся по уровню освещённости и биологической активности, влияя на среду обитания.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загрязнённых водах мутность сокращает проникновение света, ограничивая рост растений и уменьшая число светолюбивых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стремительное снижение освещённости с увеличением глубины, особенно заметное после 10–20 метров.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Гидрофизические исследования,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света в глубоких слоях ограничивает фотосинтез и активность большинства организмов.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света по глубине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света на поведение и окраску животных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живущие близ поверхности, часто имеют насыщенный окрас, который помогает им общаться и отпугивать хищников. Свет здесь способствует развитию ярких цветов.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 мелководных рыб
</a:t>
            </a:r>
            <a:endParaRPr lang="en-US" sz="1377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окраски у глубоководных видов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тёмных глубинах часто бледные или прозрачные, снижая заметность для хищников и добычи. Это адаптация к минимальному освещению.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— свет в темноте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глубоководные организмы способны излучать свет, используя биохимические реакции для поиска пищи или привлечения партнёров в полной темноте.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растения используют свет для превращения углекислого газа в органические вещества, основывая питание для других живых организмов.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организмы в водной среде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— главный производитель кислорода и пищи в приповерхностных слоях водоёмов.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биопродуктивность наблюдается там, где вода прозрачна, и свет достигает достаточно глубоко.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мелководьях растения формируют густые заросли, создавая среду обитания для рыб и мелких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Гидробиология, 2021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как прозрачность воды влияет на максимальную глубину, до которой проникает свет, ограничивая распределение водных организмов.
</a:t>
            </a:r>
            <a:endParaRPr lang="en-US" sz="1112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вода, тем глубже проникает свет, что расширяет среду обитания фотосинтезирующих организмов.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 глубина освещения в разных водоёмах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 сезонные изменения освещённости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ночь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снижается, что заставляет многих водных обитателей снижать активность и переходить на ночной ритм.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световой день и ледяной покров уменьшают освещённость и замедляют биологические процессы.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день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часы увеличиваются, повышая фотосинтез и активность водных растений и животных.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и яркие дни способствуют интенсивному росту водорослей и прогреву поверхностных слоёв воды.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влияет на скорость обмена веществ у всех организмов: в тёплых водах процессы ускоряются, повышая активность и рост.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разделены на температурные слои — тёплую поверхностную зону и холодные глубины, что создаёт разнообразие условий для разных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— регулятор жизненных процессов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профиль температуры становится равномерным, колебания минимальны, что создает более стабильные условия для глубоководных организмов.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Гидрометеоцентр России,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термоклин разделяет водоем на разнородные по температуре слои, влияя на распределение видов и биохимические процессы.
</a:t>
            </a:r>
            <a:endParaRPr lang="en-US" sz="117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Температурные профили в озере летом и зимой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воды у рыб и беспозвоночных ускоряется метаболизм, увеличивается активность и интенсивность питания, что способствует быстрому росту и развитию.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обмен веществ у обитателей водоёмов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условиях обмен веществ замедляется, замедляется рост, а у некоторых видов наступает состояние покоя или зимовки для сохранения энергии.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включает накопление жировых запасов, временное снижение жизненных функций и сезонные миграции в более тёплые зоны, что обеспечивает выживание в неблагоприятных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917" y="1212061"/>
            <a:ext cx="3530991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теплых, тропических водах благодаря высокой температуре создаются условия для обилия и разнообразия водных организмов, что поддерживает сложные экосистемы с многочисленными видами.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северных и полярных водах количество видов ограничено, так как низкие температуры замедляют метаболизм, а широкий диапазон для миграций сокращается.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распространение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Ихтиологический журнал, 2022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оптимальных температур для активности наиболее распространённых видов рыб пресных водоёмов.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имеют узкие температурные диапазоны активности, что определяет их биотопы и сезонные перемещения.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предпочтения основных водных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температуры воды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воды нагревается максимально, образуется теплый теплослой, под которым температура резко снижается — формируется термоклин.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охлаждается, поверхностный слой замерзает, подо льдом температура остается низкой и выравнивается по всей глубине, благоприятствуя зимовке водных организмов.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весеннего таяния ледового покрова происходит интенсивное перемешивание вод, выравнивающая температуру по всей толще водоёма.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света на фотосинтез и кислородный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водных растений и водорослей активизируется при достаточном освещении, выделяя кислород, необходимый для дыхания животных. При недостатке света интенсивность фотосинтеза и уровень кислорода падают.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растворимость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повышением температуры растворимость кислорода уменьшается, что создает риск дефицита кислорода в теплых слоях и оказывает влияние на поведение и выживание рыб и других обитателей.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тепло и уровень кислорода в воде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под воздействием света и тепла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на взаимодействии фотосинтеза, дыхания и разложения органики.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недостатку света и тепла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рыбы используют биолюминесценцию для привлечения добычи и ориентации в полной темноте, что повышает их шансы на выживание на больших глубинах.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свечения глубоководных рыб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Белки-антифризы и замедленный обмен веществ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холодных вод имеют специфические белки-антифризы, позволяющие клеткам не замерзать, а также способны замедлять метаболизм, чтобы пережить периоды низкой температуры и недостатка пищи.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увеличивает мутность и снижает прозрачность, что ограничивает проникновение света и ухудшает условия для фотосинтеза водных растений.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теплой воды с промышленных предприятий повышает местную температуру водоёмов, изменяя естественные температурные режимы и нарушая экосистемы.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 и освещенности ведет к сокращению численности чувствительных видов и снижению биоразнообразия в водоёмах.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условий среды ухудшает качество среды обитания и снижает устойчивость водных экосистем к внешним воздействиям.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световой и тепловой режим водоёмов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— фундаментальные факторы водной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влияние света и тепла поддерживает биоразнообразие, рост и воспроизводство водных организмов, обеспечивая устойчивость экосистем и их здоровое развитие.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2026-05-07T09:17:22Z</dcterms:created>
  <dcterms:modified xsi:type="dcterms:W3CDTF">2026-05-07T09:17:22Z</dcterms:modified>
</cp:coreProperties>
</file>