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и возраст Земли: общий обзор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энергетических ресурсов и истории нашей планеты в едином исследовании.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Земли и энергия планеты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возникла 4,54 млрд лет назад из облака космической пыли. Внутренние процессы создавали тепло и формировали энергоносители, важные для будущих экосистем и цивилизаций.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энергии и законы природы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— это способность системы совершать работу. Существует множество форм, включая тепловую, механическую и ядерную.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энергии имеют уникальное происхождение и характерные способы получения, влияя на окружающую среду различным образом.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энергии утверждает, что она не возникает из ничего и не исчезает, а трансформируется из одной формы в другую.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основ важно для рационального использования ресурсов и развития энергетики, минимизирующей ущерб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источников энергии на Земле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— солнечная, ветровая, гидроэнергия, а ядерные основаны на элементах урана и плутония. Эти ресурсы обладают разными преимуществами и проблемами.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 ядерные источники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источники включают нефть, уголь и газ, а органические — древесину и биомассу. Они широко используются, но имеют экологические ограничения.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и органические виды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топливо: получение и использование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виды топлива добываются бурением и шахтным способом, занимая более 80% мировой энергетики. Они играют ключевую роль в промышленности и транспорте.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их использование сопровождается значительным выбросом CO2, загрязнением атмосферы и вредным влиянием на здоровье человека и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энергия: особенности и риски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энергия высвобождается при делении ядер урана и плутония на АЭС. Она характеризуется высокой энергетической мощностью и низким уровнем парниковых выбросов.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существует риск аварий, сложности с хранением радиоактивных отходов и необходимость строгого контроля безопасности и экологии.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энергии: типы и перспективы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движущийся благодаря разнице температур, запускает турбины, производя электроэнергию. Этот источник широко применяется в прибрежных и открытых районах с постоянным ветром.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ветровой энергии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преобразуются в энергию с помощью плотин и турбин. Несмотря на экологические вызовы, гидроэнергетика остаётся стабильным и масштабируемым источником.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как баланс между мощностью и природой
</a:t>
            </a:r>
            <a:endParaRPr lang="en-US" sz="1321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производится за счёт термоядерных реакций в Солнце и преобразуется солнечными панелями в электричество, обеспечивая экологически чистую энергию для домов и предприятий.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как неисчерпаемый ресурс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Гидроэнергетика: потенциал и крупнейшие объекты
</a:t>
            </a:r>
            <a:endParaRPr lang="en-US" sz="2534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в Китае, эта станция использует энергию притока Янцзы, производя огромные объёмы электричества и обеспечивая миллионы домов и предприятий.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«Три ущелья» — гигант мировой гидроэнергетики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на сибирской реке Енисей, эта ГЭС сочетает в себе выдающуюся мощность и важное значение для энергетической системы страны.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Саяно-Шушенская — крупнейшая станция России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на границе Бразилии и Парагвая использует силу реки Парана, являясь одним из крупнейших и самых производительных гидроэнергетических комплексов мира.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Итайпу — символ сотрудничества и мощи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энергия: происхождение и применение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генерируется термоядерными процессами на Солнце, достигая Земли с интенсивностью около 1361 Вт/м² на орбите. Это ключевой неисчерпаемый ресурс.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используют в солнечных панелях, коллекторах и электростанциях, суммарная мощность которых превысила 1000 ГВт к 2022 году, снижая затраты и улучшая эффективность.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энергия: внутренние ресурсы Земли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 возникает из тепла магмы и горячих вод, находящихся под земной корой. Это надёжный источник, активно применяемый в Исландии, США и Индонезии.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отопления, генерации электричества и горячего водоснабжения. Потенциал подобных ресурсов в мире оценивается в 12–14 ГВт, с перспективой дальнейшего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Термоядерные реакции и их роль в энергетике звезд
</a:t>
            </a:r>
            <a:endParaRPr lang="en-US" sz="2499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Токамак — устройство для удержания и контроля плазмы, моделирующее условия термоядерного синтеза. Международный проект ITER стремится создать устойчивый термоядерный реактор для промышленного применения.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токамаки — путь к будущей энергетике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термоядерных реакторов призвана обеспечить неисчерпаемый и чистый источник энергии. Этот технологический прорыв способен кардинально изменить мировую энергетическую систему в долгосрочной перспективе.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термоядерной энергии для человечества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Термоядерные реакции на Солнце преобразуют водород в гелий, высвобождая огромное количество энергии. Именно эта энергия питается светом и теплом нашей планеты, обеспечивая условия для жизни.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жизни и энергии на Солнце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радиоактивных изотопов позволяет точно установить возраст Земли и понять её геологическое развитие.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Геохронологические исследования, 2023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подтверждённым возрастом планеты по геохронологическим данным, измеренным благодаря радиометрическому анализу горных пород.
</a:t>
            </a:r>
            <a:endParaRPr lang="en-US" sz="1254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радиоактивных изотопов позволяет точно установить возраст Земли и понять её геологическое развитие.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835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4,54 млрд лет
</a:t>
            </a:r>
            <a:endParaRPr lang="en-US" sz="58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датирования возраста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Уран-свинцовый метод основан на измерении соотношения урана и свинца в минералах, что даёт возможность определить возраст пород с высокой точностью.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Калий-аргоновый метод применяется для изучения пород с момента затвердения лавовых потоков, раскрывая временные рамки геологических событий.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цирконов и метеоритов развивает представления о самой древней истории Земли, подтверждая возраст в пределах 4,4–4,56 миллиарда лет.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827788"/>
            <a:ext cx="4843800" cy="24290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энергии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запасы, экологические последствия и роль различных источников в мировой энергетике.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обеспечивает большинство энергии, но экологический ущерб стимулирует переход к возобновляемым и ядерным источникам.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структуры мирового энергопотребления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 (МЭА),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1980 года возобновляемые источники демонстрируют устойчивый рост, отражая глобальные усилия по экологической трансформации.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тенденция снижения доли угля и роста экологически дружелюбных источников энергии, что свидетельствует о смене энергетического курса.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энергетики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невозобновимых ресурсов требует поиска альтернативных источников и повышения эффективности их использования.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стимулирует сокращение выбросов парниковых газов в энергетическом секторе для минимизации ущерба планете.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риски атомной энергетики и проблемы утилизации отходов требуют безопасных и инновационных решений.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перехода к новым технологиям и геополитические сложности создают барьеры для устойчивого развития энергетики.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получения и использования энергии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энергетического цикла и их влияние на окружающую среду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развития энергетики и защиты климата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Декарбонизация экономики становится приоритетом для глобального уменьшения негативного воздействия на климат и улучшения экологической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развиваются технологии хранения энергии, включая новые виды аккумуляторов и водородных топливных элементов, повышающие надёжность энергосистем.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интеллектуальные энергосистемы и расширяется использование возобновляемых источников, поддерживаемые международными климатическими соглашениями.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источников энергии и возраста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энергии и возраста планеты помогает понять взаимосвязь человека и природы, стимулируя бережное отношение к ресурсам.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этой области подготавливает молодое поколение к активной роли в устойчивом развитии общества и защите климата.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технологических и экологических вызовов способствует формированию ответственного поведения в вопросах потребления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возраст Земли: взаимосвязь и будущее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энергии тесно переплетается с эволюцией Земли. Прогресс в энергетике требует баланса между ресурсопотреблением и сохранением планеты для молодых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2026-05-10T03:30:18Z</dcterms:created>
  <dcterms:modified xsi:type="dcterms:W3CDTF">2026-05-10T03:30:18Z</dcterms:modified>
</cp:coreProperties>
</file>