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актуальность темы покупок для старшеклассников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формируют ключевые навыки финансовой самостоятельности и коммуникации подростков.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торговли в англоязычных странах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США торговля развивалась от уличных рынков к супермаркетам, а в XXI веке — к онлайн-платформам, таким как Amazon и eBay, трансформируя способ приобретения товаров.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магазинов: английская терминология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 — крупный супермаркет с широким ассортиментом продуктов и товаров для дома, удобный для крупных закупок.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Grocery store — небольшой продуктовый магазин у дома, где покупатели находят повседневные продукты в шаговой доступности.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Marketplace — традиционный рынок с открытыми палатками, где продают свежие продукты и ремесленные изделия.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Boutique — бутик, специализирующийся на модной одежде и эксклюзивных аксессуарах, привлекающий любителей уникальных стилей.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бюджета: ключевые финансовые термины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Budget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 — это планирование финансовых ресурсов, позволяющее контролировать расходы и избегать необдуманных покупок. Осознанное распределение суммы денег помогает лучше управлять личными финансами.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контроля расходов с помощью приложений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Spending Tracker и Money Manager помогают отслеживать траты на английском языке. Они позволяют фиксировать покупки, анализировать затраты и удерживать бюджет в рамках.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 по-английски: совет и пример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Shopping list помогает планировать покупки, минимизируя импульсивные траты. Фразы типа 'Check the list before leaving' напоминают проверить список перед выходом.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электронного списка на смартфоне с подписями на английском языке показывает, как структурировать покупки и эффективно следовать плану в магазине.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места покупок молодежи в России и Великобритании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онлайн-покупок ускоряется особенно среди британской молодежи, отражая цифровизацию торговли.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странах отмечается переход к цифровым платформам, однако традиционные магазины и рынки сохраняют свою аудиторию.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MarketWatch,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маркетинг: влияние английской лексики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Advertisement, discount, sale, special offer широко используются в маркетинге, формируя восприятие и стимулируя покупки.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рекламы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включая Instagram и TikTok, активно влияют на решения молодежи, распространяя акции и создавая тренды среди потребителей.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vs офлайн покупки: сравнительный анализ
</a:t>
            </a:r>
            <a:endParaRPr lang="en-US" sz="256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по скорости доставки, ассортименту, цене и покупательскому опыту в двух моделях торговли.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покупок имеет свои преимущества: онлайн — удобство и выбор, оффлайн — личное взаимодействие и моментальное получение товара.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Retail.ru, 2024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ритейл-тренды: международный опыт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Самообслуживание быстро распространяется в сетях Tesco и X5 Retail, ускоряя процесс покупки и снижая нагрузку на персонал.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больших данных позволяет персонализировать предложения в онлайн-магазинах, как это реализовано в рекомендациях Amazon.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zero waste развивается за счёт отказа от пластика и использования биоразлагаемых упаковок, что поддерживает экологическую ответственность.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объёмов интернет-покупок в России и Великобритании с 2019 по 2023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электроники, одежды и товаров для дома показывают самый стремительный рост в онлайн-продажах.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e-commerce отражает смену потребительских привычек и повышение доверия к цифровой торговле.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Insight, 2024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Психофакторы выбора: влияние языковой среды и культуры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друзей и социальных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мнение сверстников и контент в социальных сетях на английском языке играют ключевую роль при выборе товаров. Посты, обзоры и рекомендации формируют их предпочтения и стиль покупок.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слоганов и языковых трендов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английские слоганы, такие как 'shop till you drop', создают атмосферу вовлечённости и модного восприятия брендов. Они влияют на эмоциональное отношение и мотивацию к покупкам.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покупки: ролевое поведение и английские реплики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походы в магазин развивают навыки общения, помогая подросткам использовать английские фразы по обмену мнениями и согласованию покупок. Такие ситуации требуют активного диалога и взаимопонимания.
</a:t>
            </a:r>
            <a:endParaRPr lang="en-US" sz="127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групповые покупки часто сопровождаются спорами о стиле и выборе товаров. Английские выражения помогают сглаживать конфликты и находить компромиссы, что развивает социальные навыки.
</a:t>
            </a:r>
            <a:endParaRPr lang="en-US" sz="12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похода по магазинам на английском языке
</a:t>
            </a:r>
            <a:endParaRPr lang="en-US" sz="266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процесс покупок с языковым сопровождением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потребителей: англоязычная терминология и законы
</a:t>
            </a:r>
            <a:endParaRPr lang="en-US" sz="2953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policy — правила возврата товара, важные для обмена или возврата покупок в рамках установленного срока. Такие знания помогают избежать финансовых потерь.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Consumer Rights Act регулирует права покупателей в Великобритании, предусматривая возврат товаров в течение 14–30 дней, обмен и компенсацию, что помогает защитить интересы потребителей.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Warranty — гарантийное обязательство продавца, обеспечивающее качество товара и его замену или ремонт при неисправностях в период гарантии.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риски и мошенничество: примеры и слова по-английски
</a:t>
            </a:r>
            <a:endParaRPr lang="en-US" sz="2831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Fraud — мошенничество, возможное при подделке документов или платежных данных; требует осторожности и проверки продавцов перед покупкой.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рекомендуется использовать official apps для проверки подлинности товаров и платежей, избегать сомнительных сайтов и хранить подтверждающие документы.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Scam — обманная схема, например, фиктивные скидки или недобросовестные возвраты; важно сохранять receipts и проверять официальные сайты.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Counterfeit — подделка товаров, особенно часто встречается среди брендовой одежды и электроники; покупатели должны уметь распознавать фальсификаты.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экологического потребления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Reusable bag — многоразовая сумка, plastic-free — без пластика, eco-friendly — экологичный. Эти слова помогают расширить экологическую грамотность и обсуждать устойчивые покупки на английском.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Терминология и её значение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участвуют в сборе и сортировке отходов, поддерживая международные инициативы. Использование экологичных сумок и упаковок становится нормой в торговой практике.
</a:t>
            </a:r>
            <a:endParaRPr lang="en-US" sz="136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эко-инициативы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за границей: языковой барьер и культурные различия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английские выражения, такие как tax free и currency exchange, помогают ориентироваться в зарубежных магазинах и облегчить процесс покупок для иностранцев.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понимание локальных скидок и правил возврата часто вызывает трудности. Использование подготовленных фраз-помощников снижает стресс и обеспечивает уверенность в ситуациях.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как пространство взаимодействия: социальный и культурный опыт
</a:t>
            </a:r>
            <a:endParaRPr lang="en-US" sz="253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 учит эффективно выражать свои желания и аргументировать выбор товаров, что способствует формированию уверенности в общении.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переговоров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странах магазины часто становятся центрами культурных и общественных мероприятий, что расширяет кругозор и способствует социальному развитию.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обогащение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группе формируют умение слушать и учитывать мнения других, обучая совместному принятию решений и компромиссам.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использование pocket money помогает подросткам осознанно относиться к финансам. Планирование и контроль расходов на английском языке тренируют важные навыки для будущей самостоятельной жизни.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регулярно отслеживают свои расходы с помощью приложений, что способствует развитию ответственности и планированию личного бюджета.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Финам, 2023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шопинг и английский как ключи к взрослению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становятся не только повседневным делом, но и средой для освоения финансовых, языковых и социальных навыков, формируя зрелое отношение к потреблению и гармоничное развитие личности.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2026-05-07T19:49:55Z</dcterms:created>
  <dcterms:modified xsi:type="dcterms:W3CDTF">2026-05-07T19:49:55Z</dcterms:modified>
</cp:coreProperties>
</file>