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 и грибы: осторожность в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встречаются опасные растения и грибы — лучше знать их заранее.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важно знать об опасных растениях и грибах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ягоды, большие листья и красивые грибы легко привлекают внимание. Но любопытство должно идти рядом с осторожностью: у детей отравление может развиться быстрее, особенно летом и осенью, когда опасных находок больше всего в лесу и во дворе.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— самый опасный гриб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Мухомор: гриб с красной шляпкой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двойники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— нежный цветок, который нельзя пробовать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Волчье лыко: красивое, но опасное растение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Белладонна и ее черные ягоды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Борщевик: растение, которое может обжечь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растение или гриб опасны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 не спасает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Красные, черные и блестящие ягоды могут выглядеть красиво, но это не значит, что они безопасны. В природе нарядная одежда бывает у опасных «капризуль».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гриб — не всегда съедобный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аккуратный гриб тоже может быть ядовитым. По внешнему виду нельзя угадывать, съедобен он или нет, если ты не знаешь его точно.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растения и грибы нельзя есть, рвать и подносить близко к лицу. Даже обычное прикосновение лучше сразу завершить мытьем рук.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вызывает сомнение, лучше отойти и позвать взрослого. Это самый простой способ не ошибиться и не познакомиться с бедой поближе.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в лесу, парке и во дворе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отравления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еды или прикосновения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первые тревожные сигналы появляются почти сразу: жжение во рту, неприятный вкус, тошнота или резкая слабость. Ребёнок может пожаловаться, что ему стало «не так, как обычно».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начаться боль в животе, рвота, головокружение, сонливость или трудное дыхание. У некоторых растений и грибов симптомы развиваются быстро, поэтому медлить нельзя.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Позже, через часы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признаки приходят не сразу, а спустя несколько часов. Поэтому даже если сначала всё спокойно, после подозрительного контакта всё равно нужно сразу сообщить взрослому.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съели или потрогали что-то опасное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подозрении на отравление растением или грибом.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до приезда врачей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способы не нейтрализуют яд и могут потерять время. При подозрении на отравление нужно сразу обращаться за медицинской помощью.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вызова экстренных служб в Российской Федерации
</a:t>
            </a:r>
            <a:endParaRPr lang="en-US" sz="656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телефона экстренной помощи нужно помнить заранее: 103 и 112.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собирать грибы безопасно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вместо пакета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лесу папа и мама берут корзину, а не пакет. Грибы в ней не мнутся, остаются целыми и не превращаются в кашу, где уже трудно заметить подозрительный экземпляр. Так сбор становится аккуратнее и безопаснее.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Сомнительный гриб остаётся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опёнками и сыроежками иногда прячется незнакомый двойник. Один внимательный взгляд — и добыча остаётся на месте, потому что даже один сомнительный гриб может испортить всю корзину. Лучше вернуться домой с меньшим, но безопасным уловом.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растения растут не только в лесу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 могут появиться у забора, возле калитки или на клумбе. Поэтому даже знакомый двор не стоит считать полностью безопасным местом для игр и прогулок.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и саду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парке, саду и на даче тоже встречаются опасные растения. Красивые ягоды и листья привлекают взгляд, но трогать и тем более пробовать их нельзя.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обочины и вдоль тропинок иногда растут растения, которые выглядят нарядно, но могут быть ядовитыми. Лучше пройти мимо, а не устраивать «дегустацию».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и грядках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ухоженные клумбы требуют внимания. Среди декоративных растений могут оказаться опасные виды, поэтому находки в саду тоже нужно сначала показать взрослому.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трёх шагов безопасности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красива, но любит осторожных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парк и даже двор полны интересных находок, но не каждая из них безопасна. Если помнить простые правила, можно спокойно гулять, учиться и беречь здоровье.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2026-05-25T16:14:05Z</dcterms:created>
  <dcterms:modified xsi:type="dcterms:W3CDTF">2026-05-25T16:14:05Z</dcterms:modified>
</cp:coreProperties>
</file>