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Внутриутробное развитие — основные этапы и значение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начинается с оплодотворения, формируя органы и системы будущего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внутриутробное развитие
</a:t>
            </a:r>
            <a:endParaRPr lang="en-US" sz="277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здоровья начинается еще до рождения: формируются органы, иммунитет и индивидуальные особенности. На каждую стадию влияют гены, среда и поведение матери.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внутриутробного развития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 длится до восьмой недели и включает закладку всех главных органов и систем будущего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Плодный период начинается с девятой недели и продолжается до рождения, когда органы растут и совершенствуются.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Беременность разделена на три триместра, каждый из которых влияет на разные аспекты развития и здоровья плода.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оплодотворения: начало новой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происходит в маточной трубе, когда яйцеклетка и сперматозоид сливаются, создавая новую зиготу с уникальным генетическим набором.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первый шаг запускает процесс деления клеток, заложивший фундамент для формирования будущего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32" y="914025"/>
            <a:ext cx="3663136" cy="38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неделя: дробление и имплантация зародыша
</a:t>
            </a:r>
            <a:endParaRPr lang="en-US" sz="2461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240325" y="1250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первой недели зигота многократно делится, проходя стадии морулы и бластоцисты, формируя структуру будущего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40325" y="2425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недели бластоциста внедряется в стенку матки, что обеспечивает старт питания и дальнейший рост эмбриона.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Сердце, которое начинает 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шестой неделе эмбриональное сердце начинает совершать первые ритмичные сокращения, обеспечивая начало циркуляции крови и питание тканей.
</a:t>
            </a:r>
            <a:endParaRPr lang="en-US" sz="990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Зачатки конечностей и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восьмой неделе появляются первые очертания рук и ног, а также формируются мозг и спинной мозг, важные для дальнейшего роста и развития.
</a:t>
            </a:r>
            <a:endParaRPr lang="en-US" sz="990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период: формирование жизненно важных органов
</a:t>
            </a:r>
            <a:endParaRPr lang="en-US" sz="2289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совершенствование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плодного периода все системы продолжают развиваться и совершенствоваться, готовясь к жизни вне утробы.
</a:t>
            </a:r>
            <a:endParaRPr lang="en-US" sz="106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рефлексов и половой дифференциации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времени начинают формироваться первые движения, а также происходит разделение тканей по половому признаку.
</a:t>
            </a:r>
            <a:endParaRPr lang="en-US" sz="1052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Плодный период: дальнейшее развитие и формирование черт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пальцев и рост ногтей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двенадцатой неделе длина плода достигает 5-6 см, формируются пальцы и ногти, зачатки которых начинают укрепляться.
</a:t>
            </a:r>
            <a:endParaRPr lang="en-US" sz="990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движения и развитие внутренних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шестнадцатой неделе плод становится более подвижным, начинают работать кишечник и печень, развиваются двигательные рефлексы.
</a:t>
            </a:r>
            <a:endParaRPr lang="en-US" sz="990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триместр: активность и рост плода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сердца и кровеносной системы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начинает биться уже на третьей неделе после оплодотворения, обеспечивая циркуляцию крови в развивающемся организме.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восьмой неделе формируются основные камеры сердца, что позволяет эффективно питать растущие ткани плода.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глаз и слуха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двадцатой неделе глаза плода начинают воспринимать свет, а уши — звуки, что важно для формирования первых сенсорных навыков.
</a:t>
            </a:r>
            <a:endParaRPr lang="en-US" sz="106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волос и чувствительной кожи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кожных покровах появляются волосы и ресницы, а также рецепторы, отвечающие за восприятие запахов и прикосновений.
</a:t>
            </a:r>
            <a:endParaRPr lang="en-US" sz="1052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их развитие к пятому месяцу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триместр: подготовка плода к рождению
</a:t>
            </a:r>
            <a:endParaRPr lang="en-US" sz="2769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триместре плод активно набирает вес, достигая примерно 1 кг к 28 неделе и 2,5–3 кг к 36-й. Значительное увеличение массы подготавливает организм к самостоятельной жизни вне матки.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лёгкие совершенствуются и начинают готовиться к дыханию. Укрепляются мышцы плода, продолжается развитие мозга, формируются складки его коры, что важно для будущих навыков и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32" y="914025"/>
            <a:ext cx="3663136" cy="38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Плацента: связь между матерью и ребёнком
</a:t>
            </a:r>
            <a:endParaRPr lang="en-US" sz="2859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240325" y="1250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доставляет плоду кислород и необходимые питательные вещества через кровеносные сосуды матери. Она также удаляет углекислый газ и метаболические отходы для сохранения здоровья ребёнка.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40325" y="2425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плаценты предотвратит попадание большинства вредных веществ и инфекций, однако алкоголь, никотин и некоторые вирусы способны преодолеть её барьер, нанося вред развитию плода.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и его влияние на развитие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алкоголя беременной женщиной может привести к синдрому алкогольного плода, вызывающему задержку умственного и физического развития. Даже небольшие дозы способны нанести серьёзный ущерб формированию мозга.
</a:t>
            </a:r>
            <a:endParaRPr lang="en-US" sz="796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курения для новорожденного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во время беременности повышает риск низкой массы тела ребёнка до 20–30%, затрудняет поступление кислорода через плаценту и влияет на рост органов, что повышает вероятность осложнений после рождения.
</a:t>
            </a:r>
            <a:endParaRPr lang="en-US" sz="844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привычки и их последствия для плода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Фолиевая кислота и её роль в развитии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фолиевой кислоты у матери может привести к серьезным дефектам нервной трубки у плода. Поэтому важно включать продукты с её содержанием или принимать добавки в первые недели беременности.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 формирование иммунитета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железа способен вызывать анемию у плода, снижая его сопротивляемость инфекциям. Правильное питание матери поддерживает рост здоровой иммунной системы, необходимой новорожденному для защиты.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питание: основа здоровья будущего ребёнка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психоэмоционального состояния матери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стресс у беременной увеличивает уровень гормона кортизола, что негативно сказывается на развитии мозга плода и может вызвать нарушения когнитивных функций после рождения.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эмоциональные переживания повышают риск преждевременных родов на 15-20%. Для здоровья ребёнка важна стабильность и поддержка со стороны близких во время беременности.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осложнения беременности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20% беременностей заканчивается выкидышем в первом триместре. Это связано с генетическими аномалиями, инфекциями или сильным стрессом у матери. Ранняя диагностика снижает риски осложнений.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заболевания и несвоевременная медицинская помощь также влияют на ход беременности. Регулярное наблюдение позволяет предупредить развитие патологий и поддержать здоровье матери и плода.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32" y="914025"/>
            <a:ext cx="3663136" cy="38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диагностики нарушений развития плода
</a:t>
            </a:r>
            <a:endParaRPr lang="en-US" sz="261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240325" y="1250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Ультразвуковое исследование и биохимический скрининг, проводимые на 10-14 и 16-20 неделях, выявляют до 85% серьезных пороков развития, позволяя вовремя принять меры для защиты плода.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40325" y="2425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тестирование рекомендуется семьям с наследственными заболеваниями, что помогает выявить риски и планировать беременность с учётом потенциальных проблем.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срока рождения: доношенность и недоношенность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Доношенные дети рождаются в срок 37-42 недели и обладают зрелыми органами, что обеспечивает лучшую адаптацию к жизни вне матки. Это снижает риск осложнений и повышает шансы на здоровье.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Недоношенные дети рождаются до 37 недель с незрелыми легкими и иммунной системой. Они требуют особого ухода и наблюдения, чтобы компенсировать недостаточную готовность к самостоятельной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Кесарево сечение: показания и последствия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Кесарево сечение выполняется при узком тазе матери, серьёзных заболеваниях или неправильном положении плода. В России около 30% родов проходят этим методом, что снижает риски осложнений при сложных родах.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операции матери требуется более длительная реабилитация. Несмотря на это, кесарево сечение помогает сохранить здоровье и жизнь как ребёнка, так и женщины при опасных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внутриутробного развития для будущего здоровья
</a:t>
            </a:r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этапов внутриутробного развития помогает обеспечить здоровье ребёнка на всю жизнь. Залог успеха — правильное питание, уход, отсутствие вредных факторов и своевременная медицинская помощь.
</a:t>
            </a:r>
            <a:endParaRPr lang="en-US" sz="30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2026-05-09T14:01:08Z</dcterms:created>
  <dcterms:modified xsi:type="dcterms:W3CDTF">2026-05-09T14:01:08Z</dcterms:modified>
</cp:coreProperties>
</file>