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становится удобной: содержимое меняется, а вид помогает быстро находить и проверять данные.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форматирование таблицы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помогают учитывать оценки, расписание, списки участников и результаты. В электронных программах данные можно упорядочивать, искать, сортировать и автоматически пересчитывать. В 8 классе важно быстро проверять сведения и делать выводы по таблице.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таблицы встречаются в школе и в жизни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90053" y="2433657"/>
            <a:ext cx="1890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электронная таблица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идут по горизонтали и образуют ряды данных. Они нужны, чтобы группировать записи: например, все сведения об одном ученике или об одном дне недели.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идут по вертикали и помогают хранить однотипные значения. В столбцах обычно указывают, например, имя, оценку за предмет или дату.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Ячейки с адресом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— это место на пересечении строки и столбца. У каждой есть адрес, вроде A1 или C5, чтобы можно было точно обратиться к нужному месту при вводе и формуле.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ячейках могут храниться текст, числа, даты. Это важно для правильной работы: таблица понимает, что именно введено, и отображает данные подходящим образом.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активная ячейка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начинаются со знака равенства и позволяют автоматически получать результат. Активная ячейка выделяется рамкой и готова принимать новый ввод.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ячеек, строк и столбцов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часть 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редактирования выбирают одну ячейку или целый диапазон. Можно выделить и строку, и столбец — тогда изменения применятся ко всей выбранной области. Это помогает не трогать остальное.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выделение и что можно показать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наглядно показывает, к чему именно относятся действия. В учебной схеме удобно обозначить активную ячейку рамкой, подсветить диапазон и добавить маркер заполнения в правом нижнем углу выделения.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данных в таблице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правка: от открытия файла до проверки соседних значений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замена данных в ячейках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Клавиша Enter подтверждает ввод и переводит к следующей строке (или к следующему месту в зависимости от настроек). Это помогает не пропускать шаги и быстрее заполнять несколько ячеек подряд.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отличаются тем, что начинаются со знака равенства. При изменении исходных данных результат пересчитывается автоматически, поэтому таблица может использоваться как рабочий «калькулятор» для учебных задач.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ячейки можно ввести новый текст или число. Если вы повторно вводите значение в ту же ячейку, прежнее содержимое заменяется сразу, без добавления второго варианта.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и отмена действий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важно различать тип данных: текст, число, дату, процент и денежное значение. Например, дата и число выглядят похоже, но ведут себя по-разному при сортировке и вычислениях.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случайно сделали неверное действие, помогает «Отменить»: оно возвращает предыдущее состояние таблицы. «Повторить» восстанавливает то, что было отменено, если вы передумали менять решение.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 лишними пробелами, опечатками в тексте и неправильными цифрами. Иногда значения вводят не в ту строку или столбец, из-за чего данные «переезжают» в другое место.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исправлении полезно смотреть на соседние ячейки: формулы и ссылки могут менять результаты сразу в нескольких местах. Так вы заметите, что ошибка повлияла не только на одну строку.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Копия вместо потери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переносит содержимое в новое место, сохраняя исходник. Это удобно, когда нужно оставить пример или шаблон без изменений, например при заполнении оценок по нескольким ученикам одинаковой структуры.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без дубликатов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переносит данные в другое место и убирает их из исходной ячейки. В результате таблица не заполняется лишними повторениями, что полезно при корректировке списка: например, когда нужно «перекинуть» строку.
</a:t>
            </a:r>
            <a:endParaRPr lang="en-US" sz="1044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заполнения как быстрый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заполнения позволяет продолжать ряд чисел, дат и одинаковых формул. Автозаполнение особенно помогает со списками месяцев и дней недели, а также с последовательностями и повторяющимися вычислениями.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Копирование, перемещение и автозаполнение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 таблице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работы ученики чаще всего улучшают читаемость: приводят заголовки в порядок и выстраивают данные так, чтобы их было проще сравнить.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оформление заметно сразу, поэтому именно оно чаще всего бросается в глаза при проверке. Далее идут правки, связанные с форматом и границами.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учебным практикам оформления таблиц (обобщено)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Шрифт, размер и начертание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Жирное начертание удобно применять для названий строк, столбцов и итогов. Так результаты и смысловые блоки выделяются сразу, даже если таблица содержит много значений.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влияет на аккуратность и скорость чтения таблицы. Заголовки обычно делают заметнее: их размер больше, чем размер данных в ячейках, чтобы информация делилась на части визуально.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Курсив и подчёркивание используют реже и только для особого выделения. Если применять их постоянно, акценты теряются, а таблица становится визуально шумной и труднее проверяется.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обычно используют три основных выравнивания: текст — слева, заголовки — по центру, числа — справа. При длинном тексте применяют перенос или расширяют столбец.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 краям помогает быстрее находить и сравнивать значения в одном столбце.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работы с электронными таблицами (учебная практика)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оформления и их назначение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оформление делает таблицу понятнее и снижает количество ошибок при чтении: элементы визуально отделяют блоки данных и показывают, где заголовки, а где итог.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элемент оформления работает на понятность, читатель быстрее находит нужные сведения и меньше ошибается при проверке.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работы с электронными таблицами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заливка и цветовое выделение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 разделители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отделяют заголовки, основные данные и итоговые строки, чтобы таблица читалась как набор логичных блоков. Это помогает быстро понять, где начинается новая тема, и уменьшает путаницу.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 для акцентов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 подчёркивает важные части: например, шапку таблицы или строку с результатом. Увидев цветной акцент, ученик сразу понимает, что эти ячейки нужно читать внимательнее и проверять.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умеренно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оттенков перегружает страницу и делает поиск нужной информации медленным. Лучше ограничиться несколькими цветами и использовать их только там, где реально есть смысл выделения.
</a:t>
            </a:r>
            <a:endParaRPr lang="en-US" sz="1068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для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сочетания улучшают чтение: текст становится заметнее, а данные — проще для поиска. Это особенно важно, когда таблица напечатана или просматривается на экране при слабом освещении.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чисел: дата, процент, валюта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процента добавляет знак %, превращая число в долю от ста. Это важно в задачах по успеваемости и статистике: без процента одно и то же число может выглядеть как обычное количество.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валюты указывает денежную единицу и помогает воспринимать сумму как деньги, а не как абстрактное число. Тогда сравнение итогов становится быстрее и меньше вероятность ошибок при проверке.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даты показывает день, месяц и год, поэтому одинаковые цифры читаются однозначно. Когда дата задана неправильно, учащийся может перепутать порядок и сделать выводы на основании неверного значения.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оформить таблицу перед сдачей работы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Проверочный порядок помогает найти ошибки и привести оформление к единому виду.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ячеек и создание заголовка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объединять ячейки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нескольких ячеек используют, когда нужен общий заголовок над всей таблицей или отдельным блоком. Обычно текст размещают по центру, чтобы название сразу воспринималось как «шапка» всей области данных.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оформить заголовок над таблицей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удобно показывать структуру: крупный заголовок сверху, затем подзаголовок и уже ниже — столбцы с данными. Так видно отличие между названием таблицы и её содержимым, что повышает аккуратность.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фильтрация данных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 алфавиту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сортировке строки упорядочиваются по алфавиту, числам или датам. Например, фамилии учеников можно расположить так, чтобы быстро найти нужную запись без ручного просмотра.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 числам и датам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можно упорядочить по оценкам, баллам или датам. Это помогает увидеть максимум и минимум, а также сравнить результаты за разные периоды без дополнительных вычислений.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по условию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оставляет только строки, которые удовлетворяют условию. Например, можно показать оценки выше заданного значения или записи за конкретный месяц, не удаляя остальные данные.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сортировка, и фильтрация не уничтожают данные, а меняют способ просмотра. Благодаря этому быстрее находятся нужные сведения, а внимание концентрируется на важном.
</a:t>
            </a:r>
            <a:endParaRPr lang="en-US" sz="10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до и после оформления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 оформление влияет на восприятие: обычно повышается читабельность и становится проще находить нужные строки.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Компоновка, выравнивание и аккуратные акценты уменьшают ошибки, потому что читатель быстрее понимает структуру таблицы.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демонстрации эффекта оформления (без привязки к реальным замерам)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редактировании таблиц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слишком мелкий шрифт или забывают про границы. Тогда таблица выглядит «сплошным полотном», и данные трудно различить, особенно если требуется быстро найти конкретную строку или итог.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частых промахов — смешение текста и чисел в одном столбце. Из‑за этого результаты формул могут работать неверно, а фильтры и сортировка становятся менее предсказуемыми при проверке.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цвета и разные форматы дат ухудшают восприятие. Если где‑то дата показана как число, а где‑то — как «день/месяц/год», легко перепутать смысл и сделать ошибочный вывод.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ошибка — удаление нужных данных вместо очистки содержимого ячейки. Неправильное объединение ячеек тоже может сломать структуру, и заголовки перестанут относиться к «своим» столбцам.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редактировании и форматировании таблиц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меняет содержимое таблицы, а форматирование делает её понятной, аккуратной и удобной для проверки. Если правильно вводить данные, выделять заголовки и поддерживать единый стиль, ошибок становится меньше, а поиск — быстрее.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2026-05-13T17:02:54Z</dcterms:created>
  <dcterms:modified xsi:type="dcterms:W3CDTF">2026-05-13T17:02:54Z</dcterms:modified>
</cp:coreProperties>
</file>