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истории рукописи по Н. К. Гудзию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рукопись стала ключом к истории древней книги.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историю рукописи на уроке литературы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показывает, как жил текст до печати: переписывался, менялся, сохранялся в разных списках. Для понимания древней литературы важно знать, что такое список, редакция, вариант и переписчик.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материалы для письма в Древней Руси
</a:t>
            </a:r>
            <a:endParaRPr lang="en-US" sz="3082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Береста была доступным материалом для коротких записей и грамот. Особенно много таких находок обнаружено в Новгороде. Она помогала сохранить бытовые сообщения, просьбы и сведения о повседневной жизни.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Восковые таблички использовали для учебы, черновых записей и кратких заметок. На них удобно было писать и стирать текст, поэтому они служили своеобразной «рабочей тетрадью» древнего человека.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Восковые таблички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Пергамент делали из выделанной кожи телят, овец или коз. Материал был прочным, но дорогим, поэтому книгу приходилось создавать медленно и экономно, тщательно рассчитывая число листов.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Пергамент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Монастырская мастерская как центр книжного дела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Древней Руси именно монастыри чаще всего становились местом переписывания книг. Здесь создавали богослужебные тексты, жития святых и учебные произведения. Работа велась в тишине и требовала сосредоточенности.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рождалась книга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книгой трудились поэтапно: готовили материал, переписывали текст, украшали страницы и сшивали тетради. Для изображения подойдут писец за столом, перо, чернильница и раскрытый кодекс.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входило в работу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рукописная книга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ручной труд превращал материал в готовую книгу и почему в списках появлялись различия.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писец и как он работал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Писец должен был хорошо знать грамоту, свободно читать и писать, а также понимать церковные тексты. Его работа требовала точности, потому что ошибка могла изменить смысл целого места.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Переписывание шло медленно и часто занимало много времени. Нужны были терпение, аккуратность и хорошая память, чтобы не сбиться с текста и сохранить порядок строк.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рукописях иногда встречаются записи о том, где и когда создавалась книга. Такие приписки помогают узнать, в каких условиях трудился переписчик и как была устроена книжная жизнь.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писцы оставляли и личные замечания: просьбы, пояснения или краткие оценки своей работы. Эти строки делают древнюю книгу особенно живой и приближают к нам ее создателей.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почерков: от устава к скорописи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письма отражала не только стиль, но и рост книжного производства. Чем больше становилось текстов, тем нужнее были более быстрые и удобные формы записи.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движение от торжественного и медленного письма к более практичному. Это связано с потребностями времени и развитием письменной культуры.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древнерусской письменности и книжности; обобщение по учебному материалу
</a:t>
            </a:r>
            <a:endParaRPr lang="en-US" sz="134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возникали при переписывании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ручном переписывании нередко появлялись описки, пропуски строк и повторы. Такие ошибки возникали случайно, особенно если текст был длинным, а работа — утомительной и требовала большой сосредоточенности.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рукописях встречаются замены слов, перестановки фраз и пояснения на полях. Поэтому два списка одного текста почти никогда не бывают полностью одинаковыми.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переписчик менял текст сознательно: сокращал повторяющиеся места, уточнял непонятные слова или перестраивал фразу. Так появлялись новые варианты одного и того же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4218" y="1145300"/>
            <a:ext cx="541566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сравнение рукописных списков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списков помогает увидеть, как менялся текст, кто и когда его переписывал, а также какие черты рукописи связаны с эпохой и книжной традицией.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отдельным деталям рукописи можно восстановить историю произведения и понять, как оно существовало в разных списках.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Текстология и палеография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рукописной книги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старой рукописи начало текста часто выделяли киноварью. Красные буквы и строки помогали быстро заметить важные места и одновременно делали страницу наряднее. Такое оформление соединяло удобство чтения с красотой книги.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строка, которая ведёт взгляд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книге появлялись миниатюры — небольшие изображения к тексту. Они оживляли страницу, помогали представить героев или события и показывали, что древняя книга была не только источником знаний, но и красивым предметом.
</a:t>
            </a:r>
            <a:endParaRPr lang="en-US" sz="1063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Миниатюра как маленькая история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начальные буквы, заставки и узорные рамки превращали рукопись в произведение искусства. Они разделяли текст на части и подсказывали читателю, где начинается новая мысль или новый раздел.
</a:t>
            </a:r>
            <a:endParaRPr lang="en-US" sz="1131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Инициалы и орнаменты на страницах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и печатная книга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книга ускорила распространение текстов: то, что раньше переписывали неделями, теперь можно было выпускать в большем числе экземпляров и быстрее передавать читателю.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уменьшила количество случайных разночтений: в рукописи ошибка одного писца могла перейти во все последующие списки, а печатный набор делал текст более устойчивым.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рукописная традиция не исчезла сразу. Списки продолжали создавать для богослужения, обучения и тех произведений, которые ещё не были напечатаны или были редкими.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рукопись и печатная книга долго существовали рядом: одна хранила старую книжную культуру, другая расширяла круг чтения и делала книгу доступнее.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менялось в истории книги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переход от пергамента к бумаге и постепенное ускорение письма, связанное с ростом книжного производства.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шли одновременно по нескольким направлениям и делали книгу дешевле, удобнее и доступнее для чтения.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книги; по материалам о развитии рукописной и печатной традиции
</a:t>
            </a:r>
            <a:endParaRPr lang="en-US" sz="13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рукописи важны для изучения литературы
</a:t>
            </a:r>
            <a:endParaRPr lang="en-US" sz="3082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 сохраняют язык, орфографию и оформление своей эпохи, поэтому по ним можно увидеть, как именно выглядел и звучал литературный текст в древности.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текста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ценна не только как носитель произведения: по припискам, пометам и особенностям переписки она рассказывает о книжной культуре, чтении и жизни людей.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документ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списков одного произведения помогает понять, что менялось в тексте, какие слова добавлялись или пропадали и как он существовал во времени.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исследуют рукопись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строится от внешних признаков рукописи к выводу о её месте в истории литературы.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К. Гудзий о рукописи как историческом источнике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К. Гудзий считал рукопись не просто текстом для чтения, а памятником культуры, в котором видны условия времени, труд переписчика и судьба литературного произведения.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рукопись становится ключом к истории литературы: через неё можно проследить путь произведения от древнего книжника к современному читателю и увидеть жизнь текста.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подхода важны происхождение списка, особенности письма, исправления и разночтения. Именно они помогают понять, как текст менялся и почему он дошёл до нас в разных видах.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различий между списками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рукописях часто заметны не только случайные, но и сознательные вмешательства переписчика, которые меняли вид текста.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ручного переписывания, тем больше расхождений; по ним исследователь восстанавливает более ранний вариант произведения.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Текстология и палеография; обобщение типичных причин разночтений в рукописных списках
</a:t>
            </a:r>
            <a:endParaRPr lang="en-US" sz="134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Берестяные грамоты и повседневное письмо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Берестяные грамоты показывают, что письмо в Древней Руси было нужно не только для книг. Люди записывали просьбы, распоряжения, счета и короткие личные сообщения.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Новгородские находки расширили представление о грамотности: писать умели не только книжники, но и многие горожане, которым нужно было передавать простые сведения.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особенно интересны тем, что в них слышна живая, разговорная речь. По ним можно представить, как люди общались в обычной жизни и о чём заботились.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многие рукописи не сохранились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8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был одним из главных врагов древней книги. Деревянные постройки, свечи и печи легко становились причиной пожаров, и целые собрания рукописей исчезали за один день, оставляя после себя только память о потерянных текстах.
</a:t>
            </a:r>
            <a:endParaRPr lang="en-US" sz="1078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Сгоревшие страницы истории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произведения дошли не в оригинале, а в более позднем списке, созданном спустя столетия. Реставрационные материалы, следы ремонта и вставки показывают, как долго люди старались сохранить книжное наследие.
</a:t>
            </a:r>
            <a:endParaRPr lang="en-US" sz="987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в поздней копии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4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книга переживала пожар, её разрушали сырость, пыль и частое использование. Потемневшие листы, стертые буквы и осыпавшийся переплёт напоминают, что рукопись жила в руках читателей и постепенно старела.
</a:t>
            </a:r>
            <a:endParaRPr lang="en-US" sz="1124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сырость и частое чтение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рукописной книги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материал, почерк и способы распространения книги на разных этапах истории.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книги связано с переходом от кратких записей к рукописной книге и затем к печати, что изменило доступность текста.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книги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как живая история книги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рукописи показывает, как текст создавался, переписывался и менялся. По спискам можно восстановить древние произведения и понять, как развивались язык, книга и читательская культура.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2026-05-19T07:34:44Z</dcterms:created>
  <dcterms:modified xsi:type="dcterms:W3CDTF">2026-05-19T07:34:44Z</dcterms:modified>
</cp:coreProperties>
</file>