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в русском языке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вопросы становятся связью между частями предложения?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называть предметы, признаки и количество без повторов. На этой теме в 6 классе учатся задавать вопросы, связывать предложения и точнее разбирать текст.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 языке и в шестом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указывают на неизвестное лицо, предмет, признак или количество и помогают получить нужную информацию в вопросе.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стоят в обычных вопросах: Кто пришёл? Какой это урок? Сколько страниц нужно прочитать?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те же слова связывают части и становятся частью придаточного: Я знаю, кто пришёл. Мы увидели, какой дом построили.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вопросительно-относительными местоимениями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этой группе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кто, что, какой, который, чей и сколько. Каждое из них помогает уточнить разные стороны информации: лицо, предмет, признак, принадлежность или количество.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могут задавать вопрос или связывать части предложения. Один и тот же пример в разных контекстах меняет смысл и грамматическую роль.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формы: общее и различное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слова темы, их значение и характер употребления.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 всегда показывает его роль: значение определяется контекстом и местом в 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«Вопросительно-относительные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 и что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употребляется, когда спрашивают о людях или животных: Кто пришёл? Кто живёт в этом доме?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что используют, если речь идёт о предметах, явлениях или событиях: Что лежит на парте? Что случилось?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эти местоимения изменяются: кого, кому, кем, о ком; чего, чему, чем, о чём.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 вопросах и в сложных предложениях, где местоимение связано с другой частью высказывания.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какой, который, чей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какой помогает спросить о признаке предмета: Какой сегодня день? Какой рассказ тебе понравился?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связано с порядком при счёте или уточнением: Который это урок? Который из учеников ответил первым?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чей показывает принадлежность: Чья это тетрадь? Чей голос слышен в коридоре? Эти слова делают вопрос точнее и ответ полнее.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частотность примеров в учебных формулировках и вопросах.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кто и что; реже — чей и сколько, но они нужны для точности.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материалов темы (учебная выборка)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и значение количества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без точного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спрашивает о числе, объёме или величине: Сколько книг на столе? Сколько минут осталось до звонка? Слово не называет ответ заранее.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сколько помогают строить разные вопросы: скольких, скольким, сколькими. Выбор формы зависит от слова, с которым местоимение связано в предложении.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учебных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особенно часто встречается в задачах, упражнениях и вопросах к тексту. Оно помогает точно понять условие и правильно сформулировать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роль слова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вопросительное употребление от относительного и определить синтаксическую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диалоге и небольшом тексте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ученица спрашивает: «Кто это у окна?» Подруга отвечает: «Это наш новый одноклассник». Затем звучит ещё один вопрос: «Какой фильм ты смотрел вчера?» Такие реплики делают диалог живым и помогают быстро уточнять нужную информацию без длинных объяснений.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книга, и кто-то спрашивает: «Чья это книга?» В ответе сразу понятно, кому она принадлежит. В короткой беседе такие слова помогают избежать повторов и делают речь точной, понятной и естественной для школьного общения.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без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рассказе местоимения связывают предложения между собой: «Мы прочитали текст, который был в учебнике. Потом обсудили, какой вывод сделали герои». Такие слова помогают не повторять одни и те же существительные и делают текст более связным.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 по падежам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этой группы изменяются по падежам, потому что в предложении они выполняют разные роли. Форма слова должна соответствовать вопросу, который к нему можно поставить.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кто и что есть падежные формы: кого, кому, кем, о ком; чего, чему, чем, о чём. Эти варианты особенно часто встречаются после глаголов и предлогов.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какой, чей и который изменяются не только по падежам, но и по родам и числам. Поэтому нужно внимательно смотреть на существительное, к которому они относятся.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правильную форму, сначала определяют член предложения. Если местоимение входит в вопрос, дополнение или определение, его грамматическая форма будет разной.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217632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в 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падежные формы и простые примеры употребления.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 вопроса и роли в предложении; правильный падеж помогает построить грамотную фразу.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«Вопросительно-относительные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вопросительно-относительные местоимения отличаются от союзов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слова кто, что, какой и другие могут связывать части, но при этом остаются членами придаточного предложения. Они не теряют своего значения и отвечают на вопрос внутри высказывания.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части предложения и не является членом предложения. Союзное слово, напротив, можно разобрать по роли: подлежащее, дополнение или определение.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«Я помню, кто сказал это» и «Мы узнали, что произошло». В обоих примерах слово помогает связать части, но его можно соотнести с вопросом и грамматической ролью.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местоимений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устных ответах и при разборе предложений.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внимания требует выбор падежной формы; затем — различение похожих слов и правильная связь частей сложного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ошибок по теме (обобщённые примеры)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помогают спросить или связать части предложения. Указательные слова этот, тот, такой уже указывают на известный предмет, признак или ситуацию.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видно в парах: «Какой дом?» — «Такой дом». В первом случае нужно узнать признак, а во втором — показать уже выбранный вариант ответа.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пример: «Какой ученик пришёл?» — «Я знаю, какой ученик пришёл». Здесь слово какой не только задаёт вопрос, но и сохраняет связь внутри сложного предложения.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указательными местоимениями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 описании, пересказе и учебной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и ответах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такие слова помогают не сбиваться и не повторять одно и то же имя или существительное. Они делают ответ коротким, точным и понятным для слушателя.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чтению, мини-сочинениях и диалогах местоимения связывают предложения и показывают, о ком или о чём идёт речь. Текст становится более связным и аккуратным.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местоимения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грамматическом разборе вопросительно-относительного местоимения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 словам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Справка помогает быстро вспомнить значение каждого слова и его место в 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группы различаются по значению, но все помогают уточнять информацию и строить связные высказывания.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повторение темы «Вопросительно-относительные местоимения»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Вопросительно-относительные местоимения нужны для вопросов, уточнений и связи частей сложного предложения. Их значение и форма зависят от контекста, поэтому важно правильно выбирать слово, падеж и роль в предложении.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2026-05-23T08:31:39Z</dcterms:created>
  <dcterms:modified xsi:type="dcterms:W3CDTF">2026-05-23T08:31:39Z</dcterms:modified>
</cp:coreProperties>
</file>