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с помощью уравнений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запись помогает найти неизвестное быстро, точно и без лишних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помогают не запутаться в данных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помогают не запутаться в данных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задаче известны не все числа, уравнение собирает связи между ними в короткую и понятную запись, а затем ведёт к точному ответу.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выбранное неизвестное становится основой уравнения: от него зависит, удастся ли выразить все величины без путаницы.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может обозначать неизвестное в задаче, если она выбрана точно.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текстовая задача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условии обычно названы числа и величины, которые уже известны. Их нужно внимательно выделить, чтобы не перепутать с тем, что требуется найти.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вопрос показывает, какое число является искомым. Если его не выделить сразу, легко составить уравнение не по той связи между величинами.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«больше», «меньше», «всего», «осталось», «поровну» помогают понять, какое действие нужно использовать. Они связывают данные в одно равенство.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данные не написаны прямо, а подразумеваются в тексте. Их нужно восстановить по смыслу, иначе математическая модель получится неверной.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уравнением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чтения условия до записи ответа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«купили и осталось»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«купили и осталось»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полезна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переводить жизненную ситуацию в математическую запись. Один и тот же приём помогает в покупках, расходах и изменении количества предметов.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показывает уменьшение начального количества. Поэтому неизвестное здесь — не остаток, а сумма, которая была до покупки.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 буквой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Маши было x рублей, а после покупки за 35 рублей осталось 87 рублей, запись x − 35 = 87 точно отражает смысл условия.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важно увидеть, сколько было сначала и сколько осталось после покупки. Эти две величины связаны действием вычитания и образуют основу уравнения.
</a:t>
            </a:r>
            <a:endParaRPr lang="en-US" sz="12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 из условия с математическим действием помогает быстрее выбрать правильную запись уравнения.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и действия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подсказывает действие, а значит, помогает выбрать правильный знак в уравнении.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встречают уравнения в бытовых и числовых задачах, где связи между величинами легче всего представить в виде краткой записи.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уравнения встречаются чаще всего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сюжеты встречаются чаще других, но уравнения нужны и в других разделах математики.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сюжеты по математике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 всё количество и одна его часть, вторую часть находят вычитанием. Так удобно решать задачи на подаренные, потраченные или оставшиеся предметы.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заданы две части, а нужно найти целое, составляют уравнение на сложение. Здесь важно не потерять ни одну из частей в записи.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изменением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вроде «после покупки осталось 26 рублей» нужно понять, что изменилось, а что было дано сначала. Это помогает выбрать правильное действие.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про наклейки, карандаши и деньги знакомы каждому школьнику. Они показывают, как одна и та же модель работает в разных ситуациях.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сумму и разность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321" y="1916405"/>
            <a:ext cx="15637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движение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нужно понимать, какой путь прошёл объект. Расстояние обычно обозначают буквой s и выражают в километрах или метрах.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показывает, как быстро движется объект. Если она неизвестна, её обозначают буквой v и связывают с расстоянием и временем.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движения обозначают буквой t. Важно следить за единицами: часы и минуты нужно согласовывать, чтобы уравнение было составлено верно.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 здесь — s = v·t. Она помогает составить уравнение, если неизвестна одна из трёх величин и известны две другие.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возраст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 и сестра на одной фотографии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семейном снимке рядом стоят брат и сестра, а под ними — числа: 12 и 9. Сразу видно, что возраст можно сравнивать через разность. Если брату x лет, возраст сестры удобно выразить как x − 3 и быстро проверить условие.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лет будет через несколько лет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задаче часто показывают время, которое проходит для всех одинаково. Через три года оба героя станут старше на 3 года, но их разница не изменится. Это делает возраст удобной величиной для записи через букву и уравнение.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помогает 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меняется каждый год, поэтому его трудно держать в уме только словами. Буква x позволяет записать условие коротко: один герой старше, другой младше, а связь между ними остаётся точной. На иллюстрации это можно показать подписями у портретов.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83421"/>
            <a:ext cx="5163300" cy="1055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верно ли найдено значение неизвестного и правильно ли составлено уравнение.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решение подстановкой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равны, ответ верный. Несовпадение помогает найти ошибку в вычислении, знаке или выборе неизвестного.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решения уравнений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составлении уравнений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неизвестное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буквой обозначают не ту величину, которую удобнее искать. Тогда остальные числа трудно выразить через x, и уравнение становится запутанным или совсем неверным.
</a:t>
            </a:r>
            <a:endParaRPr lang="en-US" sz="1115" dirty="0"/>
          </a:p>
        </p:txBody>
      </p:sp>
      <p:sp>
        <p:nvSpPr>
          <p:cNvPr id="13" name="Text 3"/>
          <p:cNvSpPr txBox="1"/>
          <p:nvPr/>
        </p:nvSpPr>
        <p:spPr>
          <a:xfrm>
            <a:off x="2007862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 больше» и «в больше» означают разные связи. Если перепутать их, получится неправильное действие, и равенство уже не будет соответствовать условию задачи.
</a:t>
            </a:r>
            <a:endParaRPr lang="en-US" sz="1115" dirty="0"/>
          </a:p>
        </p:txBody>
      </p:sp>
      <p:sp>
        <p:nvSpPr>
          <p:cNvPr id="14" name="Text 4"/>
          <p:cNvSpPr txBox="1"/>
          <p:nvPr/>
        </p:nvSpPr>
        <p:spPr>
          <a:xfrm>
            <a:off x="374572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единиц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единиц измерения легко смешать рубли, минуты, метры и штуки. В задачах на движение и покупки это особенно опасно, потому что числа могут выглядеть одинаково.
</a:t>
            </a:r>
            <a:endParaRPr lang="en-US" sz="1115" dirty="0"/>
          </a:p>
        </p:txBody>
      </p:sp>
      <p:sp>
        <p:nvSpPr>
          <p:cNvPr id="15" name="Text 5"/>
          <p:cNvSpPr txBox="1"/>
          <p:nvPr/>
        </p:nvSpPr>
        <p:spPr>
          <a:xfrm>
            <a:off x="548358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правильное уравнение можно решить с арифметической ошибкой. Поэтому найденное число обязательно подставляют обратно и сравнивают обе части равенства с условием.
</a:t>
            </a:r>
            <a:endParaRPr lang="en-US" sz="1115" dirty="0"/>
          </a:p>
        </p:txBody>
      </p:sp>
      <p:sp>
        <p:nvSpPr>
          <p:cNvPr id="16" name="Text 6"/>
          <p:cNvSpPr txBox="1"/>
          <p:nvPr/>
        </p:nvSpPr>
        <p:spPr>
          <a:xfrm>
            <a:off x="7221443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без 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иногда просто переписывают числа из текста. Но важно понять, что каждое число обозначает: часть, целое, изменение, скорость, время или стоимость.
</a:t>
            </a:r>
            <a:endParaRPr lang="en-US" sz="11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неизвестное в задаче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неизвестного по условию текстовой задачи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разобрано условие, тем быстрее проходит решение. На практике часть шагов выполняется мысленно, но их всё равно важно соблюдать последовательно.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шагов занимает решение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работы — не вычисления, а анализ и проверка. Поэтому аккуратное чтение задачи экономит время.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алгоритмов решения текстовых задач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 общее количество предметов, его удобно считать целым. Тогда каждая часть выражается через букву, а уравнение строится на сложении частей до общего результата.
</a:t>
            </a:r>
            <a:endParaRPr lang="en-US" sz="1272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известна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часть уже дана, например 9 карандашей, неизвестной остаётся другая. Её находят из равенства суммы частей и целого, не теряя связь с условием.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про коробки, тетради и учебники показывают состав числа очень наглядно. Ребёнок видит, что целое можно разложить на части и затем собрать обратно через уравнение.
</a:t>
            </a:r>
            <a:endParaRPr lang="en-US" sz="1281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навык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учат не только решать примеры, но и понимать, как устроено число. Это помогает быстрее переходить от рисунка или текста к математической записи.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части и целое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текста к математической записи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Выписать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кратко фиксируют, что было известно: сколько стало, насколько изменилось и что нужно найти. Это помогает не потерять важные числа в длинном тексте.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Сделать короткую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условия переносят в схему, таблицу или компактную запись. Так сразу видно, какие величины связаны между собой и какие из них неизвестны.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Обозначить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выбирают слово-связку: всего, осталось, на сколько, в несколько раз. Именно она подсказывает, какое равенство нужно составить между величинами.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Перейти к уравнению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запись понятна, задачу легко превратить в уравнение. Такая подготовка уменьшает риск перепутать числа и делает решение аккуратным и 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связь между величинами может выглядеть по-разному в записи, если неизвестное стоит в начале или внутри выражения.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 задачи влияет на вид уравнения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простые модели с одним-двумя действиями. Форма уравнения зависит от места неизвестного.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текстовых задач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полного решения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3667027" y="1117025"/>
            <a:ext cx="31299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задачу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Коли было некоторое число марок. Потом он отдал 18 марок, и осталось 26. Нужно найти, сколько марок было сначала.
</a:t>
            </a:r>
            <a:endParaRPr lang="en-US" sz="951" dirty="0"/>
          </a:p>
        </p:txBody>
      </p:sp>
      <p:sp>
        <p:nvSpPr>
          <p:cNvPr id="13" name="Text 3"/>
          <p:cNvSpPr txBox="1"/>
          <p:nvPr/>
        </p:nvSpPr>
        <p:spPr>
          <a:xfrm>
            <a:off x="3055577" y="1896780"/>
            <a:ext cx="31299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Обозначить неизвестное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количество удобно обозначить буквой x, потому что именно его требуется найти. Тогда условие можно записать короче и точнее.
</a:t>
            </a:r>
            <a:endParaRPr lang="en-US" sz="951" dirty="0"/>
          </a:p>
        </p:txBody>
      </p:sp>
      <p:sp>
        <p:nvSpPr>
          <p:cNvPr id="14" name="Text 4"/>
          <p:cNvSpPr txBox="1"/>
          <p:nvPr/>
        </p:nvSpPr>
        <p:spPr>
          <a:xfrm>
            <a:off x="2411901" y="2676535"/>
            <a:ext cx="31299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Составить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отдачи часть марок исчезла, поэтому от начального количества надо вычесть 18. Получается уравнение x − 18 = 26.
</a:t>
            </a:r>
            <a:endParaRPr lang="en-US" sz="951" dirty="0"/>
          </a:p>
        </p:txBody>
      </p:sp>
      <p:sp>
        <p:nvSpPr>
          <p:cNvPr id="15" name="Text 5"/>
          <p:cNvSpPr txBox="1"/>
          <p:nvPr/>
        </p:nvSpPr>
        <p:spPr>
          <a:xfrm>
            <a:off x="1767650" y="3456290"/>
            <a:ext cx="31299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Решить и 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уравнения находим x = 44. Подстановка показывает: 44 − 18 = 26, значит решение верно.
</a:t>
            </a:r>
            <a:endParaRPr lang="en-US" sz="951" dirty="0"/>
          </a:p>
        </p:txBody>
      </p:sp>
      <p:sp>
        <p:nvSpPr>
          <p:cNvPr id="16" name="Text 6"/>
          <p:cNvSpPr txBox="1"/>
          <p:nvPr/>
        </p:nvSpPr>
        <p:spPr>
          <a:xfrm>
            <a:off x="1144683" y="4236042"/>
            <a:ext cx="31299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Записать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формулируют словами: у Коли было 44 марки. Так решение становится полным и понятным без дополнительных пояснений.
</a:t>
            </a:r>
            <a:endParaRPr lang="en-US" sz="9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помогает увидеть ответ в тексте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уравнений превращает длинное условие в короткую и понятную запись. Если правильно выбрать неизвестное, составить равенство и проверить результат, задача решается уверенно и без лишних догадок.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2026-05-30T00:08:09Z</dcterms:created>
  <dcterms:modified xsi:type="dcterms:W3CDTF">2026-05-30T00:08:09Z</dcterms:modified>
</cp:coreProperties>
</file>