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в современном обществе: социальная группа, ресурсы и вызовы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формирует будущее общества уже сегодня.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российской социальной политике к молодёжи относят людей от 14 до 35 лет. Это период учёбы, первых трудовых шагов, самостоятельных решений и формирования жизненной позиции. В мире молодые люди — огромная и влиятельная группа.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4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молодёжь — ключевая тема обществознания
</a:t>
            </a:r>
            <a:endParaRPr lang="en-US" sz="2544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818" y="3025214"/>
            <a:ext cx="324000" cy="25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8499" y="2992814"/>
            <a:ext cx="324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83348" y="2992814"/>
            <a:ext cx="324000" cy="32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5939" y="1607894"/>
            <a:ext cx="324000" cy="25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50788" y="1607894"/>
            <a:ext cx="324000" cy="25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портрет молодого поколения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525818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взросления заметно различаются: в городах чаще доступнее кружки, транспорт и вузы, а в сельской местности сильнее влияют расстояния, ограниченный выбор и нехватка инфраструктуры.
</a:t>
            </a:r>
            <a:endParaRPr lang="en-US" sz="1076" dirty="0"/>
          </a:p>
        </p:txBody>
      </p:sp>
      <p:sp>
        <p:nvSpPr>
          <p:cNvPr id="12" name="Text 2"/>
          <p:cNvSpPr txBox="1"/>
          <p:nvPr/>
        </p:nvSpPr>
        <p:spPr>
          <a:xfrm>
            <a:off x="960649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село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248499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период характеризуется более длительным обучением, более поздним выходом к самостоятельной жизни и нестабильностью первых карьерных шагов, что требует гибкости и настойчивости.
</a:t>
            </a:r>
            <a:endParaRPr lang="en-US" sz="1031" dirty="0"/>
          </a:p>
        </p:txBody>
      </p:sp>
      <p:sp>
        <p:nvSpPr>
          <p:cNvPr id="14" name="Text 4"/>
          <p:cNvSpPr txBox="1"/>
          <p:nvPr/>
        </p:nvSpPr>
        <p:spPr>
          <a:xfrm>
            <a:off x="6683330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Непростой старт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383348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 семьи, качество школы и возможность оплачивать дополнительные занятия напрямую влияют на стартовые шансы. Поэтому жизненные траектории молодёжи нередко различаются уже в самом начале.
</a:t>
            </a:r>
            <a:endParaRPr lang="en-US" sz="946" dirty="0"/>
          </a:p>
        </p:txBody>
      </p:sp>
      <p:sp>
        <p:nvSpPr>
          <p:cNvPr id="16" name="Text 6"/>
          <p:cNvSpPr txBox="1"/>
          <p:nvPr/>
        </p:nvSpPr>
        <p:spPr>
          <a:xfrm>
            <a:off x="3818179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ресурсы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50770" y="15797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навыки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4815939" y="193002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Молодое поколение растёт в среде постоянного доступа к информации. Умение искать, оценивать и использовать цифровые ресурсы становится важной частью повседневной компетентности.
</a:t>
            </a:r>
            <a:endParaRPr lang="en-US" sz="1076" dirty="0"/>
          </a:p>
        </p:txBody>
      </p:sp>
      <p:sp>
        <p:nvSpPr>
          <p:cNvPr id="19" name="Text 9"/>
          <p:cNvSpPr txBox="1"/>
          <p:nvPr/>
        </p:nvSpPr>
        <p:spPr>
          <a:xfrm>
            <a:off x="1950788" y="193002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молодые люди учатся в школе, колледже или вузе, другие уже работают, а многие совмещают образование с подработкой. Это делает их опыт более разнообразным, но и более напряжённым.
</a:t>
            </a:r>
            <a:endParaRPr lang="en-US" sz="1032" dirty="0"/>
          </a:p>
        </p:txBody>
      </p:sp>
      <p:sp>
        <p:nvSpPr>
          <p:cNvPr id="20" name="Text 10"/>
          <p:cNvSpPr txBox="1"/>
          <p:nvPr/>
        </p:nvSpPr>
        <p:spPr>
          <a:xfrm>
            <a:off x="2385620" y="15797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работа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связаны не только с успехом, но и с ощущением устойчивости, личной свободы и возможности строить собственный жизненный путь.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образование и доход: именно они чаще всего воспринимаются как основа независимости и будущей профессиональной реализации.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схема по теме «Молодёжь в современном обществе» (без привязки к одному статистическому опросу).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приоритеты молодёжи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молодёжи интернет давно стал не только средством связи, но и пространством учёбы, новостей, развлечений и поиска себя. Через цифровые сервисы формируются интересы и привычки общения.
</a:t>
            </a:r>
            <a:endParaRPr lang="en-US" sz="1059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Учёба, общение и повседневность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усиливаются риски кибербуллинга, зависимости от контента, перегрузки информацией и столкновения с недостоверными сообщениями. Поэтому важны критическое мышление и цифровая гигиена.
</a:t>
            </a:r>
            <a:endParaRPr lang="en-US" sz="1029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цифровой среды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как пространство взросления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даёт молодому человеку знания, без которых трудно сделать осознанный выбор профессии. Оно расширяет кругозор, помогает понять собственные способности и открывает доступ к более сложным видам деятельности.
</a:t>
            </a:r>
            <a:endParaRPr lang="en-US" sz="1338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лифт работает сильнее всего тогда, когда обучение не заканчивается школой или вузом. В современном обществе ценится готовность учиться всю жизнь и адаптироваться к изменениям.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предметных знаний, особенно важны цифровая грамотность, критическое мышление, умение работать в команде и быстро осваивать новое. Эти качества повышают конкурентоспособность на рынке труда.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как главный социальный лифт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9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участия, навыки и общественный результат в кратком сравнении.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ценны те виды активности, где личный интерес сочетается с практическими навыками и общественной пользой.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теме, составлено на основе типичных форм участия молодёжи.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сферы активности молодёжи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8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на рынке труда и в сфере первой занятости
</a:t>
            </a:r>
            <a:endParaRPr lang="en-US" sz="2489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старте карьеры молодые люди часто сталкиваются с отсутствием опыта, временной занятостью и невысокой оплатой труда. Это делает первый выход на рынок труда особенно трудным и чувствительным.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молодёжь обычно быстрее осваивает новые профессии и технологии. Именно поэтому она легче включается в сферы, где ценятся обучаемость, мобильность и готовность к переменам.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востребованы навыки в услугах, digital-среде, дизайне, логистике, программировании, медиа и проектной деятельности. Эти направления требуют гибкости и умения работать с информацией.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занятость важна не только как источник дохода, но и как способ понять собственные сильные стороны. Успешный старт часто зависит от стажировок, практики и поддержки наставников.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профессионального становления молодёжи и точки поддержки на каждом шаге.
</a:t>
            </a:r>
            <a:endParaRPr lang="en-US" sz="1252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3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молодого человека к профессиональной реализации
</a:t>
            </a:r>
            <a:endParaRPr lang="en-US" sz="233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активность проявляется через волонтёрство, экологические акции, школьное и студенческое самоуправление, благотворительность и местные инициативы. Она помогает молодым людям видеть связь между личным участием и изменением жизни вокруг.
</a:t>
            </a:r>
            <a:endParaRPr lang="en-US" sz="1344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деятельность развивает ответственность, умение договариваться, публично высказываться и совместно решать социальные проблемы. В обществознании это показывает, как формируется гражданское общество и социальная ответственность личности.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и гражданская активность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 те, кто одновременно сталкивается с учебной нагрузкой, дефицитом поддержки и ограниченным доступом к качественным ресурсам.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взаимосвязаны: стресс и неопределённость усиливают друг друга, а социальное неравенство делает помощь особенно необходимой.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тематике социального положения молодёжи; точные количественные данные в открытом задании не представлены.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риски и трудности, с которыми сталкивается молодёжь
</a:t>
            </a:r>
            <a:endParaRPr lang="en-US" sz="226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140" y="3137594"/>
            <a:ext cx="324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51081" y="3137594"/>
            <a:ext cx="2835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24381" y="1571883"/>
            <a:ext cx="324000" cy="25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9691" y="1571883"/>
            <a:ext cx="324000" cy="25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поддерживает психическое благополучие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Предсказуемая атмосфера дома и в школе снижает напряжение, помогает чувствовать опору и уменьшает риск эмоционального истощения в период экзаменов и важных решений.
</a:t>
            </a:r>
            <a:endParaRPr lang="en-US" sz="900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среда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Консультация специалиста помогает справляться со стрессом, выстраивать режим, распознавать признаки выгорания и сохранять учебную мотивацию без самоизоляции.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помощь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друзья и школа вместе создают устойчивую систему помощи: она укрепляет уверенность, помогает пережить неудачи и легче проходить сложные этапы взросления.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окружения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Открытое общение со взрослыми и сверстниками позволяет вовремя заметить тревогу, обсудить трудности и не оставаться один на один с проблемой или чувством неуспеха.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Доверительный разговор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молодых людей музыка и одежда становятся способом показать настроение, взгляды и принадлежность к определённой среде. Через выбор жанров, образов и символов они пробуют разные роли и постепенно выстраивают личную идентичность.
</a:t>
            </a:r>
            <a:endParaRPr lang="en-US" sz="931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стиль и собственный голос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Граффити, перформансы и другие формы уличного искусства нередко вызывают споры: одни видят в них творчество, другие — нарушение норм. Именно в этих столкновениях особенно заметно, как молодёжь меняет представления о допустимом и привычном.
</a:t>
            </a:r>
            <a:endParaRPr lang="en-US" sz="872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Уличное искусство и поколенческий спор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Публикации, короткие видео и визуальные проекты дают возможность говорить о важном на своём языке. Такой формат объединяет самовыражение, общение с аудиторией и обучение навыкам, которые всё чаще ценятся в современной культурной среде.
</a:t>
            </a:r>
            <a:endParaRPr lang="en-US" sz="888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Блогинг и цифровое творчество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как пространство поиска себя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1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территориального неравенства в доступе к образовательной и социальной инфраструктуре.
</a:t>
            </a:r>
            <a:endParaRPr lang="en-US" sz="835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место жизни влияет на доступ к образованию, досугу и первым шагам в профессии.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слабее инфраструктура поселения, тем меньше выбор траекторий обучения, досуга и первой занятости у молодёжи.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возможностей молодёжи в разных типах поселений
</a:t>
            </a:r>
            <a:endParaRPr lang="en-US" sz="226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каналы социализации действуют одновременно, поэтому влияние каждого из них зависит от возраста, среды общения и ежедневной практики.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школа задают основу, но цифровая среда уже сопоставима с ними по силе повседневного воздействия.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 теме социализации молодёжи; данные носят иллюстративный характер.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5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социализации и влияние на молодого человека
</a:t>
            </a:r>
            <a:endParaRPr lang="en-US" sz="24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люди быстрее осваивают новые технологии, охотно учатся и легче переходят между сферами занятости, поэтому становятся важным источником гибкости для экономики.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Вложения в образование, здоровье и развитие молодых людей окупаются в долгосрочной перспективе: растут человеческий капитал, конкурентоспособность страны и устойчивость общества.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молодёжь чаще участвует в стартапах, творческих индустриях и проектной работе, где ценятся инициатива, цифровые навыки и способность быстро принимать решения.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молодёжь важна для экономики и общества
</a:t>
            </a:r>
            <a:endParaRPr lang="en-US" sz="261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поддержки показывает, как образование, занятость, досуг и здоровье образуют единую среду развития личности.
</a:t>
            </a:r>
            <a:endParaRPr lang="en-US" sz="1128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общество поддерживает молодёжь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поколения быстрее принимают экологичные практики, цифровые сервисы и новые форматы общения, потому что они лучше соответствуют их повседневному опыту и скорости жизни.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молодёжную среду обновляются нормы общения, стиль поведения и общественные ожидания: новые идеи сначала кажутся непривычными, а затем входят в повседневность.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мобильности, самостоятельности и личной свободы делают молодёжь чувствительной к социальному неравенству, поэтому она чаще поддерживает идеи справедливости и равного доступа к возможностям.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как носитель социальных изменений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превращает знания в устойчивые навыки, а наставничество помогает не терять ориентиры при первых трудностях и выборе дальнейшего пути.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Максимальный результат даёт сочетание внутренней мотивации с внешней поддержкой и реальными возможностями для проб и ошибок.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 теме факторов успеха молодёжи; точные статистические данные не приводятся.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8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помогающие молодёжи достигать успеха
</a:t>
            </a:r>
            <a:endParaRPr lang="en-US" sz="268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— ресурс обновления и ответственности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не только переживает трудный этап взросления, но и формирует будущее страны. Чем сильнее поддержка семьи, школы и общества, тем больше её вклад в развитие, стабильность и обновление.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2026-05-25T13:34:22Z</dcterms:created>
  <dcterms:modified xsi:type="dcterms:W3CDTF">2026-05-25T13:34:22Z</dcterms:modified>
</cp:coreProperties>
</file>