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окно в Вечность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открывающее скрытый смысл мира и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 символизм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вырос из разочарования в рационализме и буквальном изображении жизни. Он предложил смотреть глубже: в миф, чувство, интуицию и духовный опыт, где реальность раскрывается как тайна.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как основа художественного языка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 равен простой аллегории: он не закреплён за одним толкованием и сохраняет несколько смысловых слоёв одновременно.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может соединять предмет, переживание, настроение и философскую идею, поэтому его значение раскрывается постепенно, через контекст и ассоциации.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символистов особенно значимы окно, дорога, туман, зеркало, сон и звезда: такие детали связывают видимое с невидимым.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земным и вечным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символистском тексте отделяет привычный мир от иного измерения. Через него человек замечает не только внешний пейзаж, но и собственную внутреннюю дистанцию.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полутенью, далью и отражением. Он передаёт мечту, память и чувство недостижимого идеала, к которому тянется сознание.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символистский образ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предмет превращается в многозначный художественный знак.
</a:t>
            </a:r>
            <a:endParaRPr lang="en-US" sz="1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принципы символизма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доверяли интуиции больше, чем сухому анализу: истина, по их мысли, открывается через чувство, предчувствие и внутренний опыт.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должна намекать, а не объяснять прямо. Поэтому важны недосказанность, многозначность и эмоциональная напряжённость текста.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звук: повтор, ритм, аллитерации и ассонансы делают стих не просто читаемым, а почти звучащим.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Символистское произведение передаёт не событие как факт, а настроение, духовный кризис и движение к скрытому смыслу.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ведущих мотива символизма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часто переплетаются в одном произведении, создавая ощущение напряжённого внутреннего движения и незавершённого поиска.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делается на тайне, но именно она ведёт и к идеалу, и к личному разладу.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истории русской словесности.
</a:t>
            </a:r>
            <a:endParaRPr lang="en-US" sz="7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символизм: центры и имена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источник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символизм сформировался как ответ на усталость от прямого описания жизни. У Бодлера, Верлена и Малларме поэзия становится тонкой, намёком передающей скрытые связи между вещами и состояниями души.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 и Германия: свой путь символа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Бельгии важное место занял Морис Метерлинк, а в немецкоязычной литературе — Стефан Георге. Их произведения тяготеют к сдержанной форме, мифологическим образам и ощущению загадочного пространства между видимым и скрытым.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художественный язык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символизм избегает бытовой подробности и стремится к элитарной выразительности. В его образной системе часто появляются туман, свеча, маска, лестница и отражение — знаки перехода и внутреннего напряжения.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713698"/>
            <a:ext cx="4208700" cy="7179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символизм: два поколения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старшими и младшими символистами по ключевым художественным установкам.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символисты обновляли поэтику, а младшие расширили её до религиозно-философского осмысления эпохи.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русской литературы Серебряного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символисты и их художественные установки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Валерий Брюсов видел в поэте мастера, который обязан владеть техникой стиха, строго выверять форму и сознательно строить художественный текст.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 сделал центром поэзии музыкальность, мгновенное впечатление и текучесть чувства, добиваясь особой звучности и гибкости интонации.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Сологуб создал мрачный и напряжённый мир, где красота соседствует с безысходностью; у старших символистов это усилило эксперимент с языком и звуком.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младших символистов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символ становится языком исторического ожидания, внутренней тревоги и идеала, который недостижим в повседневности. Образ Прекрасной Дамы соединяется с темами города, судьбы и духовного испытания человека.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Белый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усилил философскую напряженность символизма: в его произведениях важны ритм, ощущение катастрофы, кризис сознания и поиск скрытого порядка. Художественный мир строится как движение через тревогу к прозрению.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Вячеслав Иванов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искусство связано с мифом, античностью и идеей соборности, то есть духовного единения людей. Символ в такой системе помогает увидеть за частным явлением общую культурную и религиозную глубину.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идеал символистского искусства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считали музыку самым точным искусством, потому что она не изображает предметы прямо, а передает состояние души. Поэтому в стихе особенно важны ритм, повтор и звуковая организация.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Ассонансы, аллитерации и интонационные переклички создают ощущение плавного, почти непрерывного звучания. Смысл раскрывается не только через слова, но и через мелодию речи, ее настроение и движение.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мир символизма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часто образуют пары: город и храм, сон и зеркало, окно и путь. Так поэзия превращает конкретные детали в знаки внутреннего опыта.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появляются мотивы границы, перехода и поиска смысла; это подтверждает, что символизм строится на движении к скрытой реальности.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образов в произведениях русских символистов; обобщение учебного материала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основы символизма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опирается на мысль о двух уровнях бытия: видимом мире вещей и скрытой, более глубокой реальности. Художник стремится уловить связь между ними.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влияние оказали Платон с идеей мира идей и Шопенгауэр, для которого за явлениями стоит иррациональная мировая воля. Отсюда интерес к тайне и неясности.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XIX–XX веков усилил религиозно-мистические поиски. Для символистов символ стал способом приблизиться к истине, которую нельзя выразить прямым и однозначным утверждением.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символистском тексте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символистского сюжета: от внутреннего разлада к краткому озарению и возвращению в неразрешенную реальность.
</a:t>
            </a:r>
            <a:endParaRPr lang="en-US" sz="8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символизме: пространство тревоги и предчувствия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символистской литературе город, особенно Петербург, часто предстает как пространство тумана, отражений и внутренней угрозы. Его улицы и мосты передают ощущение неустойчивости мира и человека.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и Андрея Белого городской пейзаж соединяет красоту и тревогу, а фонари, каналы и пустые площади становятся знаками надвигающихся перемен. Город выражает состояние целой эпохи.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Символизм, реализм и акмеизм: различия направлений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характеристики русской литературы начала XX века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по-разному литература начала XX века понимала слово, образ и задачу искусства.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выделяется стремлением к скрытому смыслу, реализм — к жизненной достоверности, акмеизм — к ясности и предметной конкретности.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символизм называют «окном в Вечность»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окна показывает главную задачу символизма: не останавливаться на видимой поверхности вещей, а искать за ней скрытый, более высокий смысл.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символистов повседневность не замыкается на себе. Через деталь, настроение и знак они стремились открыть путь к духовному и метафизическому измерению.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обозначает границу между земным пространством и миром тайны, памяти, идеала и абсолютного значения. Оно соединяет близкое и недостижимое.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символизм воспринимается как искусство внутреннего прозрения: в нем мгновение становится намеком на вечность, а конкретный образ — дверью к бесконечному.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Расцвет, кризис и наследие символизма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угасания направления символистская поэтика продолжила жить в новых литературных формах: от лирики до театра и прозы.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влияния приходится на начало XX века, но затем символизм не исчезает полностью, а переходит в культурное наследие последующих десятилетий.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Серебряного века; обобщенная хронология развития направления
</a:t>
            </a:r>
            <a:endParaRPr lang="en-US" sz="7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искусство скрытого смысла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научил литературу говорить намеком, звуком и образом, открывая в обычном мире пространство тайны и вечности. Его открытия по-прежнему помогают читать поэзию глубже и внимательнее.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2026-05-23T13:54:48Z</dcterms:created>
  <dcterms:modified xsi:type="dcterms:W3CDTF">2026-05-23T13:54:48Z</dcterms:modified>
</cp:coreProperties>
</file>