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островная Мезоамерика: состав и границы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 островная Мезоамерика: как определяется состав
</a:t>
            </a:r>
            <a:endParaRPr lang="en-US" sz="2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 — это не одно государство, а историко-культурный регион. Здесь важны язык, колониальное прошлое и школьная классификация территорий.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эта тема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блока обычно достаточно, чтобы увидеть общую картину региона без лишнего смешения территорий.
</a:t>
            </a:r>
            <a:endParaRPr lang="en-US" sz="203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региональные деления помогают сравнивать страны и не теряться в деталях. В школьной географии это особенно важно при изучении Карибов и Центральной Америки.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классификация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языка позволяют выделять регион по историческому наследию, а не только по карте.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Латинскую Америку объединяют три романских языка — испанский, португальский и французский. Именно языковый критерий чаще всего лежит в основе её границ.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Лингвогеографический критерий Латинской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деления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показывает крупные историко-географические блоки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четыре блока региона
</a:t>
            </a:r>
            <a:endParaRPr lang="en-US" sz="2344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что Латинская Америка складывается не только из материковых стран, но и из островных территорий. Это снимает путаницу между географией и политическими границами.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на карте выделяется отдельно как крупный северный блок. Такой приём удобен для школьного курса: он показывает связь страны с регионом и её особое положение.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и Карибы визуально образуют переходную зону. Здесь особенно заметно, что региональные границы не совпадают с одной линией на карте.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наглядно замыкает схему как самый большой южный блок. Разделение на четыре части делает состав региона понятным и легко запоминаемым.
</a:t>
            </a:r>
            <a:endParaRPr lang="en-US" sz="9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 системе регионов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входит в Латинскую Америку как часть испаноязычного культурного пространства. В школьном изложении её часто выделяют отдельно из-за размеров, населения и роли в регионе.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языку и историческому наследию Мексика полностью относится к Латинской Америке. Однако в учебной схеме она не смешивается с Центральной Америкой и Карибами.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помогает не путать культурный регион и политическую карту. Для школьника это особенно важно, когда один и тот же объект рассматривается в разных масштабах.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тождественна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«Мезоамерика» не совпадает с современной границей государства. Это более узкий историко-культурный пояс, который нельзя механически приравнивать к территории Мексики.
</a:t>
            </a:r>
            <a:endParaRPr lang="en-US" sz="10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Мезоамерики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современная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понятие нельзя полностью отождествлять с политической картой XXI века. Его границы зависят от научной и учебной традиции, а не от административных линий.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строгом смысле Мезоамерика — это историко-культурная область доколумбовых цивилизаций, включая майя и ацтеков. Она описывает прошлое, а не современное государственное устройство.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для 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презентации термин нужен только для объяснения островной Мезоамерики. Поэтому внимание сосредоточено на составе регионов, а не на археологических деталях.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состав стран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государства обычно включают в Центральную Америку в школьной географии.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школьном списке Центральная Америка включает семь государств, хотя Белиз иногда относят к Карибскому бассейну.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классификация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Америки он связывает в одном географическом переходе.
</a:t>
            </a:r>
            <a:endParaRPr lang="en-US" sz="23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перешеек соединяет два материка и делает границу региона особенно заметной в школьной классификации.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материков и океанов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традиции помогают объяснить, почему регион включает и государства, и зависимые территории.
</a:t>
            </a:r>
            <a:endParaRPr lang="en-US" sz="199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Карибском бассейне выделяют 4 основные языковые традиции, поэтому его состав шире списка только суверенных государств.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классификации Карибского бассейна и Латинской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6251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полный список стран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в стандартной школьной схеме состоит из двенадцати независимых государств; здесь важны не только язык, но и географическое положение.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12 государств относятся к Южной Америке, но языковой состав региона неоднороден: Бразилия, Гайана и Суринам отличаются от испаноязычного большинства.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состав Южной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группировка Латинской Америки
</a:t>
            </a:r>
            <a:endParaRPr lang="en-US" sz="280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регион входят и материковые, и островные части; при этом число суверенных государств не совпадает с количеством территорий в широких классификациях.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государств лидируют Карибы и Южная Америка, а Мексика образует отдельный крупный блок внутри Латинской Америки.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Латинской Америки по субрегионам.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отправной точкой для появления европейского названия островного Карибского региона.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закрепился после 1492 года, когда европейская традиция связала открытые острова с «Индией». Поэтому название историческое, а не географически точное.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о происхождении термина «Вест-Индия».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к составу показывают, что границы островной Мезоамерики зависят от выбранной схемы.
</a:t>
            </a:r>
            <a:endParaRPr lang="en-US" sz="1914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традиции встречаются 2 подхода: учитывать только суверенные островные государства или добавлять зависимые территории европейских стран и США.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классификации островной Мезоамерики.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Антильские острова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Антильские острова объединяют крупнейшие островные территории Карибского моря; именно здесь сосредоточены самые известные государства и крупные политические единицы региона.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Эспаньола политически разделена, а Пуэрто-Рико отличается статусом территории, а не независимого государства.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Больших Антильских островов.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пояса помогают упорядочить островную дугу и показать её протяжённость от Виргинских островов до Тринидада и Тобаго.
</a:t>
            </a:r>
            <a:endParaRPr lang="en-US" sz="168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Антильские острова обычно делят на 2 пояса — Подветренный и Наветренный; именно такое деление удобно для школьной карты Карибов.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Карибского региона.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Мезоамерика по уровням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островной Мезоамерики по географическому и политическому признаку.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24423"/>
            <a:ext cx="3377400" cy="10678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и что не входит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отделить островной блок от более широкого понятия Латинской Америки и не смешивать регион с отдельными материковыми странами.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Мезоамерика является частью Латинской Америки, но не совпадает с ней: в неё входят только карибские островные территории.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школьная классификация Латинской Америки и островной Мезоамерики.
</a:t>
            </a:r>
            <a:endParaRPr lang="en-US" sz="6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границы в географии строятся по нескольким критериям сразу: языку, истории и положению на карте. Поэтому точный состав Латинской Америки и островной Мезоамерики всегда проверяют по принятой классификации.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составе регионов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2026-07-27T04:48:59Z</dcterms:created>
  <dcterms:modified xsi:type="dcterms:W3CDTF">2026-07-27T04:48:59Z</dcterms:modified>
</cp:coreProperties>
</file>