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jpe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jpe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1726325"/>
            <a:ext cx="83178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Исса. Хокку о маленьких чудесах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6801" y="2950175"/>
            <a:ext cx="4671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стихи о природе, доброте и чудесах рядом.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видел красоту в малом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Кобаяси Исса родился в 1763 году и прожил до 1828 года. Его жизнь была непростой, но он умел замечать добрые, тихие и светлые мгновения вокруг себя.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000" y="1226125"/>
            <a:ext cx="354375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318" y="1226125"/>
            <a:ext cx="405000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49392" y="2971106"/>
            <a:ext cx="405000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1226125"/>
            <a:ext cx="405000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83628" y="2971106"/>
            <a:ext cx="303750" cy="405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5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признаков хокку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6241688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момент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6241688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большой истории хокку показывает один миг: каплю на листе, прыжок лягушки или ветер в траве. Этот миг будто замирает.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624318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короткое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624318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Хокку состоит всего из трёх строк. В нём мало слов, но каждое слово выбирают очень точно, чтобы создать яркий и ясный образ.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смысл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текст может говорить о грусти, радости, одиночестве или удивлении. Читателю нужно внимательно всмотреться, чтобы заметить главное между строк.
</a:t>
            </a:r>
            <a:endParaRPr lang="en-US" sz="900" dirty="0"/>
          </a:p>
        </p:txBody>
      </p:sp>
      <p:sp>
        <p:nvSpPr>
          <p:cNvPr id="22" name="Text 8"/>
          <p:cNvSpPr txBox="1"/>
          <p:nvPr/>
        </p:nvSpPr>
        <p:spPr>
          <a:xfrm>
            <a:off x="3433003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природой
</a:t>
            </a:r>
            <a:endParaRPr lang="en-US" sz="1100" dirty="0"/>
          </a:p>
        </p:txBody>
      </p:sp>
      <p:sp>
        <p:nvSpPr>
          <p:cNvPr id="23" name="Text 9"/>
          <p:cNvSpPr txBox="1"/>
          <p:nvPr/>
        </p:nvSpPr>
        <p:spPr>
          <a:xfrm>
            <a:off x="3433003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 хокку появляются дождь, цветок, снег, луна, птица или насекомое. Природа помогает передать настроение без длинных объяснений.
</a:t>
            </a:r>
            <a:endParaRPr lang="en-US" sz="900" dirty="0"/>
          </a:p>
        </p:txBody>
      </p:sp>
      <p:sp>
        <p:nvSpPr>
          <p:cNvPr id="24" name="Text 10"/>
          <p:cNvSpPr txBox="1"/>
          <p:nvPr/>
        </p:nvSpPr>
        <p:spPr>
          <a:xfrm>
            <a:off x="3433003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настроение
</a:t>
            </a:r>
            <a:endParaRPr lang="en-US" sz="1100" dirty="0"/>
          </a:p>
        </p:txBody>
      </p:sp>
      <p:sp>
        <p:nvSpPr>
          <p:cNvPr id="25" name="Text 11"/>
          <p:cNvSpPr txBox="1"/>
          <p:nvPr/>
        </p:nvSpPr>
        <p:spPr>
          <a:xfrm>
            <a:off x="3433004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Хокку обычно звучит спокойно и негромко. Оно не спешит и будто приглашает остановиться, прислушаться и посмотреть на мир чуть внимательнее.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859100" y="3798904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красивые вещи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859025" y="4042488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Бамбук, фонарь, тропинка, лист или капля воды могли казаться очень важными. Именно такие детали создают настроение, близкое хокку Исса.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9100" y="1160092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 наблюдение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859025" y="1403676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времена Исса люди ценили спокойствие, размеренную жизнь и умение замечать перемены вокруг. Важными были не шум и спешка, а внимательный взгляд на мир.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9100" y="2039696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Сады и пруды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4859025" y="2283280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Японские сады с водой, камнями и деревьями помогали человеку почувствовать красоту природы. Даже маленький пруд мог стать местом для тихого размышления.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59100" y="29193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сезонов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859025" y="3162884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Весна, лето, осень и зима воспринимались как особые состояния мира. Каждый сезон приносил свои звуки, краски и маленькие радости, которые легко заметить в стихах.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времён Исса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стихи Исса запоминаются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картины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Исса пишет о том, что легко представить: воробье, улитке, дожде, стрекозе. Сразу возникает ясная картинка, и стихотворение не нужно долго разгадывать.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30278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мелочам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30279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замечает маленькие события, которые другие могли бы пропустить: каплю на траве, движение насекомого, тишину после дождя. Именно в этом его особая сила.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241600" y="3420005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Лёгкость чтения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241600" y="3716102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читаются быстро, но остаются в памяти надолго. В них есть простота, а ещё настроение, которое хочется ещё раз тихо пережить.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3433253" y="1633637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голос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433254" y="2051000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строках чувствуется доброта и мягкая улыбка. Он не поучает строго, а будто спокойно разговаривает с читателем, как хороший друг.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897" y="1553921"/>
            <a:ext cx="283500" cy="32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9331" y="1571921"/>
            <a:ext cx="324000" cy="28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8017" y="1553921"/>
            <a:ext cx="324000" cy="324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84989" y="3012961"/>
            <a:ext cx="324000" cy="324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93674" y="3012961"/>
            <a:ext cx="324000" cy="324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5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герои стихов Исса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939647" y="1540296"/>
            <a:ext cx="2174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Улитка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13147" y="2094896"/>
            <a:ext cx="27006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Улитка у Исса становится символом терпения и упорства. Даже медленный путь может быть важным, если идти спокойно и не сдаваться.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3748331" y="1540296"/>
            <a:ext cx="2174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Лягушка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21831" y="2094896"/>
            <a:ext cx="27006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Лягушка приносит в хокку движение, прыжок и звук воды. С ней стихотворение сразу оживает и становится похожим на маленькую сценку.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6557017" y="1540296"/>
            <a:ext cx="2174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Воробей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30517" y="2094896"/>
            <a:ext cx="27006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Воробей у Исса выглядит обычной, но очень нужной частью мира. Поэт смотрит на него с теплом, словно на маленького соседа по природе.
</a:t>
            </a:r>
            <a:endParaRPr lang="en-US" sz="1100" dirty="0"/>
          </a:p>
        </p:txBody>
      </p:sp>
      <p:sp>
        <p:nvSpPr>
          <p:cNvPr id="22" name="Text 8"/>
          <p:cNvSpPr txBox="1"/>
          <p:nvPr/>
        </p:nvSpPr>
        <p:spPr>
          <a:xfrm>
            <a:off x="2343988" y="2999336"/>
            <a:ext cx="2174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
</a:t>
            </a:r>
            <a:endParaRPr lang="en-US" sz="1100" dirty="0"/>
          </a:p>
        </p:txBody>
      </p:sp>
      <p:sp>
        <p:nvSpPr>
          <p:cNvPr id="23" name="Text 9"/>
          <p:cNvSpPr txBox="1"/>
          <p:nvPr/>
        </p:nvSpPr>
        <p:spPr>
          <a:xfrm>
            <a:off x="1817489" y="3553935"/>
            <a:ext cx="27006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 напоминает, что даже крошечные существа имеют своё место. Исса не отворачивается от них, а замечает их тихую и неприметную жизнь.
</a:t>
            </a:r>
            <a:endParaRPr lang="en-US" sz="1100" dirty="0"/>
          </a:p>
        </p:txBody>
      </p:sp>
      <p:sp>
        <p:nvSpPr>
          <p:cNvPr id="24" name="Text 10"/>
          <p:cNvSpPr txBox="1"/>
          <p:nvPr/>
        </p:nvSpPr>
        <p:spPr>
          <a:xfrm>
            <a:off x="5152674" y="2999336"/>
            <a:ext cx="2174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Кузнечик и стрекоза
</a:t>
            </a:r>
            <a:endParaRPr lang="en-US" sz="1100" dirty="0"/>
          </a:p>
        </p:txBody>
      </p:sp>
      <p:sp>
        <p:nvSpPr>
          <p:cNvPr id="25" name="Text 11"/>
          <p:cNvSpPr txBox="1"/>
          <p:nvPr/>
        </p:nvSpPr>
        <p:spPr>
          <a:xfrm>
            <a:off x="4626174" y="3553935"/>
            <a:ext cx="27006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насекомые добавляют в стихи летнее настроение, лёгкость и движение. Они делают мир Исса живым, звонким и чуть-чуть весёлым.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736542"/>
            <a:ext cx="7248600" cy="11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показывает, что даже самое маленькое существо может двигаться к большой цели — спокойно и упрямо.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25" y="2543972"/>
            <a:ext cx="28746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Фудзи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300" y="2543972"/>
            <a:ext cx="24588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самая знаменитая гора Японии, и именно к ней Исса обращает свой добрый совет улитке.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822434" y="4527750"/>
            <a:ext cx="55047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Традиционное хокку Кобаяси Исса о улитке и горе Фудзи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в стихах Исса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03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Жалость к слабым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703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Исса смотрит на маленьких и беззащитных без насмешки. Его строки учат замечать тех, кто не может постоять за себя, и относиться к ним бережно.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8631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 читателя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631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поэзия напоминает: нельзя смеяться над тем, кто медленнее, тише или меньше других. У каждого существа есть своя жизнь и своё достоинство.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655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обиды и грубости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655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в стихах есть печаль, они не становятся злые или колючие. Исса выбирает мягкие слова, поэтому его настроение остаётся светлым.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6679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к живому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26679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пишет о птицах, насекомых и людях так, будто все они важны. В его стихах нет равнодушия, зато есть тихая забота и уважение.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490" y="1072690"/>
            <a:ext cx="2113800" cy="18578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1624" y="1072690"/>
            <a:ext cx="2113800" cy="18578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8130" y="1072690"/>
            <a:ext cx="2113800" cy="185783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60413" y="1072690"/>
            <a:ext cx="2113800" cy="1857832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6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Хокку и времена года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510540" y="2819400"/>
            <a:ext cx="18060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приходит тихо
</a:t>
            </a:r>
            <a:endParaRPr lang="en-US" sz="900" dirty="0"/>
          </a:p>
        </p:txBody>
      </p:sp>
      <p:sp>
        <p:nvSpPr>
          <p:cNvPr id="18" name="Text 3"/>
          <p:cNvSpPr txBox="1"/>
          <p:nvPr/>
        </p:nvSpPr>
        <p:spPr>
          <a:xfrm>
            <a:off x="510540" y="3471025"/>
            <a:ext cx="1806000" cy="8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у Исса мир словно просыпается. В стихах появляются цветы, первые листья и птицы, которые звучат особенно радостно. После зимней тишины даже маленький бутон кажется настоящим чудом.
</a:t>
            </a:r>
            <a:endParaRPr lang="en-US" sz="800" dirty="0"/>
          </a:p>
        </p:txBody>
      </p:sp>
      <p:sp>
        <p:nvSpPr>
          <p:cNvPr id="19" name="Text 4"/>
          <p:cNvSpPr txBox="1"/>
          <p:nvPr/>
        </p:nvSpPr>
        <p:spPr>
          <a:xfrm>
            <a:off x="6801675" y="2819400"/>
            <a:ext cx="18060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и молчание
</a:t>
            </a:r>
            <a:endParaRPr lang="en-US" sz="900" dirty="0"/>
          </a:p>
        </p:txBody>
      </p:sp>
      <p:sp>
        <p:nvSpPr>
          <p:cNvPr id="20" name="Text 5"/>
          <p:cNvSpPr txBox="1"/>
          <p:nvPr/>
        </p:nvSpPr>
        <p:spPr>
          <a:xfrm>
            <a:off x="6801675" y="3471025"/>
            <a:ext cx="1806000" cy="8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 его хокку часто появляются снег и неподвижность. Всё вокруг словно замирает и дышит очень тихо. Такая картина помогает почувствовать красоту покоя и ясного холодного воздуха.
</a:t>
            </a:r>
            <a:endParaRPr lang="en-US" sz="800" dirty="0"/>
          </a:p>
        </p:txBody>
      </p:sp>
      <p:sp>
        <p:nvSpPr>
          <p:cNvPr id="21" name="Text 6"/>
          <p:cNvSpPr txBox="1"/>
          <p:nvPr/>
        </p:nvSpPr>
        <p:spPr>
          <a:xfrm>
            <a:off x="4688180" y="2819400"/>
            <a:ext cx="18060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с дождём и туманом
</a:t>
            </a:r>
            <a:endParaRPr lang="en-US" sz="900" dirty="0"/>
          </a:p>
        </p:txBody>
      </p:sp>
      <p:sp>
        <p:nvSpPr>
          <p:cNvPr id="22" name="Text 7"/>
          <p:cNvSpPr txBox="1"/>
          <p:nvPr/>
        </p:nvSpPr>
        <p:spPr>
          <a:xfrm>
            <a:off x="4688180" y="3471025"/>
            <a:ext cx="1806000" cy="8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в стихах становятся заметны дожди, прохлада и туманы. Мир выглядит спокойнее и задумчивее. Исса умеет показать, как в осенней тишине слышнее самые простые звуки.
</a:t>
            </a:r>
            <a:endParaRPr lang="en-US" sz="800" dirty="0"/>
          </a:p>
        </p:txBody>
      </p:sp>
      <p:sp>
        <p:nvSpPr>
          <p:cNvPr id="23" name="Text 8"/>
          <p:cNvSpPr txBox="1"/>
          <p:nvPr/>
        </p:nvSpPr>
        <p:spPr>
          <a:xfrm>
            <a:off x="2600464" y="2819400"/>
            <a:ext cx="18060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в зелёном саду
</a:t>
            </a:r>
            <a:endParaRPr lang="en-US" sz="900" dirty="0"/>
          </a:p>
        </p:txBody>
      </p:sp>
      <p:sp>
        <p:nvSpPr>
          <p:cNvPr id="24" name="Text 9"/>
          <p:cNvSpPr txBox="1"/>
          <p:nvPr/>
        </p:nvSpPr>
        <p:spPr>
          <a:xfrm>
            <a:off x="2600464" y="3471025"/>
            <a:ext cx="1806000" cy="8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поэт замечает густую зелень, тёплый воздух и стрекоз. Всё вокруг движется, блестит и звенит. Летний пейзаж у Исса часто выглядит живым, лёгким и немного озорным.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хокку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маленького наблюдения к короткому стихотворению в трёх строках.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строки — и целый мир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95090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Взгляд на маленькую сцену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сначала замечает один простой миг: каплю дождя, улитку, лягушку или ветер в траве. Из этого маленького наблюдения и начинается хокку.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50323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Пауза для воображения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читатель сам достраивает смысл между строк. Поэтому три короткие строки вдруг превращаются в большой мир, который хочется увидеть ещё раз.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397238" y="1333500"/>
            <a:ext cx="3456000" cy="11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Выбор главного образа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Исса оставляет только самое важное. Один образ становится центром стихотворения, а лишние слова исчезают, чтобы картина звучала ясно и тихо.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стихи Исса становятся близкими детям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Улитка на дорожке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смотрит, как улитка медленно ползёт по тропинке после дождя. Кажется, что она совсем крошечная, но Исса умеет сделать её героем, которому хочется пожелать удачи и терпения.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Лягушка и тихий пруд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пруда всё замирает, и только лягушка внезапно прыгает в воду. Для ребёнка это не просто стих, а маленькое приключение, где один короткий миг звучит как настоящий сюрприз.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 под каплями дождя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во дворе появляются лужи, а воробьи прыгают рядом, будто играют в салки. В таком хокку есть движение, смешная суета и знакомая каждому детская радость от простой картины.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992" y="1653906"/>
            <a:ext cx="486000" cy="48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8677" y="1653906"/>
            <a:ext cx="486000" cy="48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6843" y="1653906"/>
            <a:ext cx="364500" cy="486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Исса отличается от других поэтов хокку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12662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взгляд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24318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Исса пишет так, будто разговаривает с читателем по-доброму и без спешки. В его стихах чувствуется улыбка, даже когда речь идёт о тихой грусти.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1346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живом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433003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Исса важны не только красивые виды, но и каждое живое существо. Он смотрит с сочувствием на улитку, птицу и насекомое, словно на маленького друга.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28763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интонация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6240419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хокку звучат спокойно и мягко. В них нет громких слов, зато есть внимательность, тишина и ощущение, что мир можно понять сердцем.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хокку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медленно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748025" y="8533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Хокку раскрывается не сразу. Если читать его спокойно и без спешки, можно заметить настроение, образ и паузу, которая делает стихотворение выразительным.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48025" y="36708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Догадываться между строк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48025" y="39559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поэт не объясняет всё прямо. Читатель сам должен догадаться, что скрыто в коротком стихе, и тогда хокку становится особенно интересным.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48025" y="26366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время года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748025" y="29217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хокку важно понять, какое время года показано в стихе. Весна, лето, осень и зима помогают представить запахи, звуки и краски картины.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748025" y="16024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на образ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748025" y="18875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в хокку часто несёт большой смысл. Дождь может напомнить о грусти, цветок — о красоте, а улитка — о терпении и упорстве.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живёт в стихах Исса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Роса на листе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Исса даже капля росы становится важной. Она блестит на листе, и в ней словно отражается весь мир. Из такого маленького наблюдения рождается тихая и очень красивая картина.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тишина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приходит зима, у Исса всё становится особенно спокойным. Снег ложится на ветку, поле замирает, и даже воздух будто слушает тишину. В такой картине чувствуется покой и удивление.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Ветер, тропинка и пруд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любит показывать не только предмет, но и движение вокруг него. Ветер проходит над тропинкой, вода чуть дрожит в пруду, а облако медленно плывёт по небу, не торопясь никуда.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Исса в памяти читателей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29575" y="1607100"/>
            <a:ext cx="22842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строки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29675" y="2233341"/>
            <a:ext cx="2284200" cy="16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хокку легко запомнить, потому что в них нет лишних слов. Короткая форма помогает сразу увидеть образ и почувствовать настроение, как будто стих сам шепчет на ухо.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42903" y="1607100"/>
            <a:ext cx="22842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и понятный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443003" y="2233341"/>
            <a:ext cx="2284200" cy="16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Исса остаются близкими и сегодня, потому что в них есть дождь, птицы, трава и тихие чувства. Всё это понятно ребёнку и взрослому без особых объяснений.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636241" y="1607100"/>
            <a:ext cx="22842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без поучений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636341" y="2233341"/>
            <a:ext cx="2284200" cy="16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Читатели помнят Исса за его мягкое отношение к миру. Он не учит строго, а показывает доброту через маленькие сцены, которые трогают даже очень юных слушателей.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Хокку как маленький рисунок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24325" y="2394575"/>
            <a:ext cx="2277900" cy="604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точная линия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24329" y="3043522"/>
            <a:ext cx="2277900" cy="1284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Хокку похоже на рисунок, где каждый штрих на своём месте. Поэт выбирает один точный образ, и этого хватает, чтобы читатель сразу увидел сцену.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32962" y="2394575"/>
            <a:ext cx="22779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Ничего лишнего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432966" y="3043522"/>
            <a:ext cx="22779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коротком стихотворении нельзя добавлять случайные слова. Исса оставляет только самое нужное, чтобы образ был ясным, а смысл — тихим, но заметным.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6241600" y="2394575"/>
            <a:ext cx="22779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в воображении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6241604" y="3043522"/>
            <a:ext cx="22779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стих заканчивается, картина не исчезает, а продолжает жить в голове читателя. Так несколько строк превращаются в маленькое, но очень яркое чудо.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647" y="1553921"/>
            <a:ext cx="324000" cy="32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9331" y="1553921"/>
            <a:ext cx="324000" cy="324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8017" y="1586321"/>
            <a:ext cx="324000" cy="259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90051" y="3012961"/>
            <a:ext cx="313875" cy="324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93674" y="3012961"/>
            <a:ext cx="324000" cy="324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5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поэзии Исса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939647" y="1540296"/>
            <a:ext cx="2174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13147" y="2094896"/>
            <a:ext cx="27006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Исса внимательно смотрит на листья, траву, ветер и воду. В его стихах природа всегда живая и близкая, словно она сама рассказывает свою тихую историю.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3748331" y="1540296"/>
            <a:ext cx="2174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21831" y="2094896"/>
            <a:ext cx="27006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Весна, лето, осень и зима помогают поэту показать, как меняется мир. Каждое время года приносит свои краски, звуки и настроение.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6557017" y="1540296"/>
            <a:ext cx="2174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30517" y="2094896"/>
            <a:ext cx="27006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постоянно напоминает, что к слабому и маленькому нужно относиться бережно. Его доброта чувствуется в каждом внимательном и тёплом наблюдении.
</a:t>
            </a:r>
            <a:endParaRPr lang="en-US" sz="1100" dirty="0"/>
          </a:p>
        </p:txBody>
      </p:sp>
      <p:sp>
        <p:nvSpPr>
          <p:cNvPr id="22" name="Text 8"/>
          <p:cNvSpPr txBox="1"/>
          <p:nvPr/>
        </p:nvSpPr>
        <p:spPr>
          <a:xfrm>
            <a:off x="2343988" y="2999336"/>
            <a:ext cx="2174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
</a:t>
            </a:r>
            <a:endParaRPr lang="en-US" sz="1100" dirty="0"/>
          </a:p>
        </p:txBody>
      </p:sp>
      <p:sp>
        <p:nvSpPr>
          <p:cNvPr id="23" name="Text 9"/>
          <p:cNvSpPr txBox="1"/>
          <p:nvPr/>
        </p:nvSpPr>
        <p:spPr>
          <a:xfrm>
            <a:off x="1817489" y="3553935"/>
            <a:ext cx="27006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его стихах звучит тихая грусть. Но даже печальные строки у Исса не мрачные, а светлые и очень человечные.
</a:t>
            </a:r>
            <a:endParaRPr lang="en-US" sz="1100" dirty="0"/>
          </a:p>
        </p:txBody>
      </p:sp>
      <p:sp>
        <p:nvSpPr>
          <p:cNvPr id="24" name="Text 10"/>
          <p:cNvSpPr txBox="1"/>
          <p:nvPr/>
        </p:nvSpPr>
        <p:spPr>
          <a:xfrm>
            <a:off x="5152674" y="2999336"/>
            <a:ext cx="2174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юмор
</a:t>
            </a:r>
            <a:endParaRPr lang="en-US" sz="1100" dirty="0"/>
          </a:p>
        </p:txBody>
      </p:sp>
      <p:sp>
        <p:nvSpPr>
          <p:cNvPr id="25" name="Text 11"/>
          <p:cNvSpPr txBox="1"/>
          <p:nvPr/>
        </p:nvSpPr>
        <p:spPr>
          <a:xfrm>
            <a:off x="4626174" y="3553935"/>
            <a:ext cx="27006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Исса умеет улыбнуться вместе с читателем. В его стихах есть смешные и трогательные детали, которые делают мир не только красивым, но и добрым.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Исса любят сегодня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 детям и взрослым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Исса читаются легко, потому что в них короткие строки и ясные картины. Ребёнок узнаёт дождь, птицу на ветке или улитку на дорожке, а взрослый замечает глубокое чувство.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простых вещей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Читатели любят Исса за умение видеть чудо в обычном дне. Лужа после дождя, ветер в траве и молчаливое небо напоминают, что красота часто живёт совсем рядом.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в нескольких словах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самое маленькое хокку у Исса умеет вызвать улыбку. В нём может быть смешная улитка, прыгающий воробей или тихий вечер, который вдруг становится особенно уютным.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знакомства с Исса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стихов Исса хочется внимательнее смотреть на мир и добрее относиться к каждому живому существу. Его хокку показывают: три короткие строки могут вместить целую вселенную.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2026-05-27T13:48:27Z</dcterms:created>
  <dcterms:modified xsi:type="dcterms:W3CDTF">2026-05-27T13:48:27Z</dcterms:modified>
</cp:coreProperties>
</file>