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«оттепели»: общее представление и ключевые темы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реформ и обновлений в СССР под руководством Хрущёва с середины 1950-х годов.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эпоха «оттепели» в СССР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Сталина страна нуждалась в переменах. Начался поиск новых путей развития и смягчение жестких правил, чтобы улучшить жизнь людей и обновить науку и экономику.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Сталина открыла путь к изменениям — власть перешла к группе лидеров, а затем к Хрущёву, который стал первым секретарём в 1953 году.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руководства усилилась борьба за власть, что привело к ослаблению тоталитарных методов и подготовке реформ, направленных на либерализацию общества.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начало ожидать облегчения репрессий и смягчение жестких правил, что создало почву для дальнейших преобразований.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сталинской эпохи: предпосылки перемен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съезд КПСС и десталинизация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съезде 1956 года Хрущёв осудил культ личности Сталина и признал масштабы репрессий. Это событие стало началом официальной борьбы с прошлой жестокостью.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Вскоре после съезда были реабилитированы сотни тысяч жертв репрессий, что ознаменовало начало нового этапа в советской политике.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Отменены внесудебные приговоры и освобождены политзаключённые, что значительно снизило страх среди населения.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режима и массовая реабилитация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и уголовная политика были пересмотрены в сторону смягчения, облегчая положение сотен тысяч граждан.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Депортированные народы, например крымские татары и чеченцы, начали возвращаться в свои родные земли.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Семьи, ранее разделённые репрессиями, получили возможность воссоединиться и начать новую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слова и творческие новшества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Журналистика и литература прорываются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в публикациях появились запрещённые ранее темы, что дало возможность критиковать и анализировать ошибки прошлого. Люди начали говорить открыто.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клубов и творческих объединений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клубы по интересам, где люди делились идеями и организовывали культурные мероприятия. Это способствовало росту творческой активности.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музыкальные течения: джаз и «шестидесятники»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джазовые исполнители и молодёжные движения, которые выражали свои взгляды через музыку, что отражало настроение эпохи свободы и перемен.
</a:t>
            </a:r>
            <a:endParaRPr lang="en-US" sz="10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амнистии и возвращения в 1953–1960 гг.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показателей репрессий и реабилитаций в период «оттепели».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реабилитация стала беспрецедентным явлением в советской истории, изменив судьбы сотен тысяч людей.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МВД СССР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«оттепели»: курс на разрядку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Примирение и дипломатия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начал принимать участие в международных соглашениях: договор с Австрией и Женевское совещание 1955 года способствовали ослаблению напряжённости.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и мирные инициативы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Устанавливались новые контакты с странами Азии и Африки, а советские лидеры выступали против ядерных испытаний и насилия, стремясь к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части управления предприятиям и введение совнархозов дали больше самостоятельности регионам и стимулировали экономическую инициативу.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реформы Никиты Хрущёва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развивался военно-промышленный комплекс, что усилило обороноспособность страны и создало новые рабочие места.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Проводились аграрные эксперименты, повысился уровень доходов колхозников, а давление на работников в сфере производства уменьшилось.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1958 года введено обязательное среднее образование для всех детей, что значительно повысило общий уровень грамотности.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образования и науки в годы «оттепели»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стали проходить производственную практику, получая навыки и опыт ещё во время учёбы.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Расширялись технические кружки и проводились олимпиады, стимулируя интерес к точным наукам и технологиям среди молодёжи.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Открывались новые университеты и институты, число студентов к 1960 году выросло на 60%, что свидетельствовало о развитии науки и образования.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Жилищная реформа: прорыв в комфорте советских людей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семей получают собственные квартиры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1956–1965 годов в СССР было построено свыше 54 миллионов кв. метров жилья, что позволило многим переехать из тесных коммуналок в собственные квартиры. Это кардинально изменило качество жизни и приватность советских граждан.
</a:t>
            </a:r>
            <a:endParaRPr lang="en-US" sz="90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микрорайонов и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«хрущёвок» сопровождалось созданием целых микрорайонов с развитой инфраструктурой. В них появлялись школы, детские сады и магазины, доступные в шаговой доступности, что облегчало повседневные заботы жителей.
</a:t>
            </a:r>
            <a:endParaRPr lang="en-US" sz="90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облика советских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жилые дома стали символом отступления от старых бараков и коммуналок. Архитектура «хрущёвок» — простая, функциональная и быстрая в строительстве — трансформировала городской пейзаж, создавая более современное жилое пространство.
</a:t>
            </a:r>
            <a:endParaRPr lang="en-US" sz="927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обновление и культурная свобода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«оттепели» литература сосредоточилась на теме личности и поиска правды. Были опубликованы произведения Ахматовой и Пастернака, ранее запрещённые цензурой, что стало сенсацией для читателей.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Солженицына «Один день Ивана Денисовича» впервые открыто рассказывало о трагедии ГУЛАГа, а снижение цензуры способствовало появлению накала общественно важных тем в литературе и появлению новых молодых авторов.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советского кинематографа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«Летят журавли» — символ нового киноискусства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«Летят журавли» стал международным успехом, получив Пальмовую ветвь на Каннском фестивале в 1958 году. Он предложил глубоко эмоциональный взгляд на войну и человеческие судьбы, сменяя прежнюю идеологическую риторику.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кино — личные истории и социальные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«Баллада о солдате» и «Девять дней одного года» сфокусировались на внутренних переживаниях героев и отражении трудностей послевоенного времени, задавая тон новому направлению в советском кинематографе.
</a:t>
            </a:r>
            <a:endParaRPr lang="en-US" sz="10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8300" y="1641348"/>
            <a:ext cx="3668400" cy="188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в космосе и вдохновение для страны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478475" y="1654066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первого спутника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1957 году Советский Союз успешно запустил первый в мире искусственный спутник Земли, что ознаменовало начало космической эры и вызвало восторг по всему миру.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478475" y="2879764"/>
            <a:ext cx="34761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полёт человека в космос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апреля 1961 года Юрий Гагарин стал первым человеком, полетевшим в космос. Этот исторический момент укрепил гордость нации и вдохновил молодёжь к изучению точных наук и техники.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карточной системы в 1958 году сделала товары более доступными через магазины, появившиеся магазины самообслуживания расширили возможности покупателей.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улучшение повседневной жизни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Целинная кампания включила обработку более 40 миллионов гектаров земли, что привело к значительному повышению урожайности и поддержало сельское хозяйство страны.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горожан стал удобнее благодаря расширению ассортимента товаров, однако дефицит некоторых важных продуктов и товаров массового потребления сохранялся.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6050" y="1586366"/>
            <a:ext cx="3571800" cy="19707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молодёжи и новые формы участия в жизни страны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823025" y="2168750"/>
            <a:ext cx="30471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Комсомольцы становились ведущими силами в строительстве масштабных проектов, таких как БАМ и Волжская ГЭС, организовывались студенческие стройотряды, что развивало чувство ответственности и патриотизма.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23025" y="3233601"/>
            <a:ext cx="30471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Новыми культурными явлениями стали фестивали молодёжи, например, Всемирный фестиваль 1957 года, а также появление джаза, рок-групп и клубов по интересам, что расширяло поле досуга и самовыражения.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контроль над религией ослабел: открывались новые храмы и разрешались богослужения, что способствовало возрождению религиозных общин.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жизнь в условиях «оттепели»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 была снижена антирелигиозная пропаганда, что делало религиозную жизнь менее конфронтационной, но ограничения на деятельность священнослужителей сохранялись.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Проходили переговоры между представителями религии и власти, что смягчало антирелигиозную политику и уменьшало давление на верующих.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улучшения, полная свобода вероисповедания не была достигнута, и религиозные организации продолжали сталкиваться с государственной регуляцией.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сворачивания «оттепели»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1962: усиление цензуры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усиления государственного контроля над СМИ и искусством, сокращение свободы творчества, введение новых запретов на публикации и выставки.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1964: арест Иосифа Бродского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Знаменитый поэт был арестован и осуждён за «паразитизм», что стало символом ограничений свободы слова и борьбы с инакомыслием.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1965–1966: дела Синявского и Даниэля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Писатели-диссиденты были осуждены за публикацию произведений за рубежом, что усилило атмосферу страха среди творческой интеллигенции.
</a:t>
            </a:r>
            <a:endParaRPr lang="en-US" sz="935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1960-х: спад свобод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некоторых журналов и ограничение культурных инициатив привели к завершению периода либерализации и появлению нового этапа жесткого контроля.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стал фундаментом для дальнейших реформ и расширения интеллигентского самосознания в советском обществе.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преобразования были завершены, что вызвало разочарование и критику среди части населения и политической элиты.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научное наследие «оттепели» продолжает вызывать интерес и служит объектом исторических и общественных дискуссий.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влияние эпохи «оттепели»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«оттепели»: наследие и уроки для современности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«Оттепель» изменила мышление советского общества и создала условия для культурного и научного подъёма. Её наследие — символы свободы и прогресса — актуально и сегодня в обсуждениях развития России.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2026-05-11T03:57:04Z</dcterms:created>
  <dcterms:modified xsi:type="dcterms:W3CDTF">2026-05-11T03:57:04Z</dcterms:modified>
</cp:coreProperties>
</file>