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в геометрии: круг, окружность и формулы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число связывает круг, дуги, углы и измерения?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π появляется в задачах про окружность, круг, дугу, сектор и радианы. Оно помогает работать с формулами и переводом углов, а значит, нужно не только в геометрии, но и в прикладных расчётах.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π изучают в 9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π не зависит от размера фигуры и всегда ведёт себя как постоянная величина.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= C/d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отношение длины окружности к её диаметру остаётся одинаковым для любой окружности.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определение числа π: отношение длины окружности к диаметру.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приближения π, используемые в учебных и справочных материалах по истории математики.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значений шло от простых оценок к вычислениям с большим числом знаков после запятой.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эпоха, тем меньше погрешность и тем точнее приближение числа π.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приближения π в 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π связано с окружностью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выражается через диаметр по формуле C = πd, поэтому π напрямую описывает размер круга и любую окружность.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радиус, удобнее пользоваться записью C = 2πr: она показывает, как π входит в вычисления вместе с радиусом.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πr² связывает π не только с линией окружности, но и с самой площадью круга, который она ограничивает.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константа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число появляется в разных формулах, потому что все они относятся к одной геометрической фигуре — кругу.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Иррациональность числа 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записать дробью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не удаётся представить точно в виде обыкновенной дроби, как ½ или ¾. Для него не существует точной конечной записи.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бесконечна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записывать π в десятичном виде, цифры после запятой продолжаются бесконечно. Поэтому полностью выписать его значение невозможно.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повторяющегося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π нет такого цикла цифр, который повторялся бы снова и снова. Именно это свойство делает его иррациональным числом.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приближённо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используют только удобные приближения, потому что точное значение π нельзя записать целиком ни на бумаге, ни в ответе.
</a:t>
            </a:r>
            <a:endParaRPr lang="en-US" sz="8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справочные приближения числа 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самых удобных записей числа π для школьных и более точных вычислений.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задач по геометрии достаточно 3,14 или дроби 22/7; более длинные записи нужны, когда требуется высокая точность.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приближения 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находили значение 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переход от измерений к вычислительным методам уточнения числа 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Архимеда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 н. э.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изучал окружность с помощью правильных многоугольников, вписанных и описанных около неё.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ближе его периметр к длине окружности и тем точнее оценка 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дал очень хорошую для древности границу: между 3,1408 и 3,1429, что стало важным шагом в геометрии.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областей применения числа π в школьной математике и естественных науках.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появляется в задачах, где есть круги, вращение, волны или повторяющиеся процессы.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число помогает описывать и формы, и движение, поэтому оно важно сразу в нескольких науках.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математике и науке встречается π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в природе и технике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шкивы и шестерёнки выглядят просто, но их движение описывается через радиус, диаметр и длину окружности. Когда нужно рассчитать путь точки на ободе или скорость вращения, без π точный ответ получить нельзя.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Волны, спирали и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на воде, колебания маятника и радиосигналы часто описывают формулами, где встречается π. Оно помогает связать период, угол и время, поэтому используется не только в геометрии, но и в расчётах техники.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проводят викторины, решают задачи и вспоминают формулы, где встречается π.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марта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 международной традиции связывают с числом π.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ЮНЕСКО: Международный день математики; школьная традиция даты 3/14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вычислений π; обзорные материалы по математике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точность вычисления π в разные эпохи.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росла вместе с методами вычислений, но для школьных задач такие рекорды обычно не нужны.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вычисления π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геометрии, где используется 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 = 2πr показывает, что длина окружности зависит от радиуса. Если радиус увеличивается, окружность растёт пропорционально, а π остаётся неизменным числом.
</a:t>
            </a:r>
            <a:endParaRPr lang="en-US" sz="822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S = πr² число π связывает площадь с радиусом. Это значит, что даже небольшое увеличение радиуса заметно изменяет площадь круга.
</a:t>
            </a:r>
            <a:endParaRPr lang="en-US" sz="840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 = 4/3πr³ показывает, что π встречается не только в плоских фигурах, но и в объёмных телах, например в задачах о шаре.
</a:t>
            </a:r>
            <a:endParaRPr lang="en-US" sz="898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радианах
</a:t>
            </a:r>
            <a:pPr algn="l" indent="0" marL="0">
              <a:lnSpc>
                <a:spcPct val="115000"/>
              </a:lnSpc>
              <a:buNone/>
            </a:pPr>
            <a:r>
              <a:rPr lang="en-US" sz="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углов 180° соответствуют π рад, а полный оборот — 2π рад. Поэтому π помогает связывать градусную и радианную системы измерения.
</a:t>
            </a:r>
            <a:endParaRPr lang="en-US" sz="881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константа объединяет окружности, круги, шары и углы. Благодаря этому π становится ключом к решению многих геометрических задач.
</a:t>
            </a:r>
            <a:endParaRPr lang="en-US" sz="8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с 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окружность, круг, сектор, дугу и вращение.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относительно π ≈ 3,14159265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знаков заметно улучшает результат, особенно в задачах на окружность и площадь.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точные из школьных приближений дают очень малую ошибку, но для большинства задач достаточно 3,14.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приближений π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выписывать десятичную запись π, она не закончится никогда. После запятой идут всё новые цифры, и ни одна из них не ставит точку в этом процессе, как будто лента тянется без конца.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запись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π нет периода, который повторялся бы снова и снова. Поэтому в его записи нельзя найти такой фрагмент, после которого цифры начнут идти по одному и тому же циклу, как в обычных дробях.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повторяющегося узора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свойства числа π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π равным 3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 — лишь очень грубое приближение. Его можно использовать только для прикидки, но при вычислениях длины окружности или площади круга такая замена даёт заметную ошибку.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Думать, что 22/7 — 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22/7 удобна в счётах и близка к π, но не совпадает с ним. Это всего лишь практичное приближение, а не точная запись числа.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Ограничивать π только кругами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встречается и в формулах для шаров, дуг, углов и периодических процессов. Поэтому его роль шире, чем просто вычисление длины окружности.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приближение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помогает решать задачу быстрее, но само число остаётся неизменным. Важно понимать разницу между точным значением π и удобной записью для расчётов.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и формулы, которые нужно помнить о π.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 — одна из главных констант, потому что связывает окружности, площади, объёмы и измерение углов.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 числу π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π важно в геометрии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соединяет простую форму окружности с глубокими математическими свойствами. Оно помогает считать длины, площади, объёмы и углы, поэтому остаётся одной из главных констант школьной геометрии.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2026-06-03T13:12:30Z</dcterms:created>
  <dcterms:modified xsi:type="dcterms:W3CDTF">2026-06-03T13:12:30Z</dcterms:modified>
</cp:coreProperties>
</file>