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Есенин. «Отговорила роща золотая…»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красоте осени, памяти и тихом прощании.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создан в 1924 году, когда в лирике Есенина особенно ясно звучат размышления о времени, одиночестве и подведении итогов. Осенний пейзаж здесь становится отражением внутреннего состояния человека.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родилось это стихотворение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 прощание с уходящей красотой, которая напоминает о молодости, о короткости счастливых мгновений и о том, как быстро меняется жизнь.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 не только печальна. В ней есть тишина, светлая память и особая мудрость, которая приходит вместе с наблюдением за природой.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видит, что и в природе, и в человеческой жизни всё подчиняется течению времени: ничто не остаётся прежним, но каждое мгновение имеет ценность.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похожа на природный круговорот: за ярким расцветом приходит увядание, и это естественно, как смена времён года.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 исчезает полностью. Оно остаётся в памяти, в чувствах и в тех впечатлениях, которые человек бережёт всю жизнь.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только грустит, но и благодарит за прожитые дни. Поэтому стихотворение звучит спокойно, без резкого отчаяния.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личное и очень тёплое признание в любви к жизни, родной земле и дорогим воспоминаниям.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свет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«золотая» делает рощу особенно тёплой и светлой. Перед читателем возникает не просто лес, а яркий осенний пейзаж, наполненный последним сиянием.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Роща как память о 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напоминает об уходящей молодости и красоте. Лучше всего его представить как берёзовую или смешанную рощу в октябре, под мягким небом и спокойным светом.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золотой рощи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журавлей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даль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напоминают о дороге и движении вперёд. Их полёт словно уводит взгляд за пределы знакомого мира, в далёкое и неизвестное.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разлуки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журавлей усиливает настроение прощания. Он звучит как знак расставания с тёплым временем, когда всё вокруг уже готовится к отлёту.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 стоит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становятся образом хода времени. Как журавлиный клин исчезает в небе, так и жизнь движется дальше, не задерживаясь ни на мгновение.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небо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журавлей особенно заметен на фоне высокого холодного неба. В нём чувствуется простор, тишина и лёгкая грусть поздней осени.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4950"/>
            <a:ext cx="4365000" cy="24007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«Отговорила роща золотая…»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создаёт настроение и смысл через точные выразительные приёмы.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делают осенний пейзаж живым и помогают передать тихую печаль, связанную с прощанием и памятью.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от спокойного пейзажа внимание переходит к раздумью о жизни и утрате.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лирического движения в стихотворении С. А. Есенина «Отговорила роща золотая…»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глубже в середине и затем приходит к тихому, спокойному принятию.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ходу текста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осени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всматривается в природу и замечает её красоту, тишину и признаки увядания. Он не просто описывает пейзаж, а чувствует его настроение.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себе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внешний вид осени вызывает мысли о собственной судьбе. Герой понимает, что перемены касаются не только природы, но и человеческой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он не сопротивляется уходу времени. В его интонации слышны опыт, спокойствие и уважение к прожитому.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звенья показывают переход от картины природы к философскому размышлению.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короткие, но протяжные строки делают стихотворение похожим на тихое осеннее дыхание; его легко читать вслух и запоминать.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звучание строк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звуков, особенно мягких согласных и гласных, создают напевность, из-за которой печаль звучит не резко, а спокойно и задумчиво.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напоминает негромкую песню: в ней слышны прощание, светлая грусть и внутренняя тишина, которая остаётся после яркого дня.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золотые оттенки передают блеск осенней листвы и ощущение последнего тепла, которое ещё сохраняется в природе перед холодами.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и серые тона делают картину воздушной и прохладной: небо кажется прозрачным, а осенний день — тихим и немного хрупким.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журавлиного крика усиливают чувство расстояния и разлуки, словно птицы уносят с собой уходящее время и последнюю песню осени.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 и почти слышимая тишина дороги помогают почувствовать короткость мгновения: красота ещё рядом, но уже готова исчезнуть.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«Отговорила роща золотая…»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предметные образы стихотворения раскрывают его скрытый смысл и связывают пейзаж с размышлением о жизни.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вместе: через природу поэт говорит о переменах, памяти и неизбежном движении жизни вперёд.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привычные и очень узнаваемые картины: рощу, дорогу, журавлей, осеннее небо. Благодаря этому стихотворение сразу кажется близким и родным.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не стоит на заднем плане. Она словно повторяет чувства человека, помогая понять радость, грусть и тихое прощание без лишних слов.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родного края превращают обычную осень в разговор о жизни: через деревья, птиц и листопад поэт показывает внутренний мир лирического героя.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русской природой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осень означает не только время года, но и особый этап человеческой жизни, когда человек уже умеет оглядываться назад и ценить прожитое.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лес, прозрачный воздух и опадающие листья создают образ спокойного завершения, в котором есть и грусть, и достоинство, и красота принятого прощания.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образ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эмоциональный центр текста — не отчаяние, а сдержанное, очень человечное переживание уходящей красоты.
</a:t>
            </a:r>
            <a:endParaRPr lang="en-US" sz="117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стихотворения С. А. Есенина «Отговорила роща золотая…»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преобладает, но её уравновешивают память, спокойствие и любовь к миру; поэтому стихотворение звучит мягко и мудро.
</a:t>
            </a:r>
            <a:endParaRPr lang="en-US" sz="129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стихотворении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знакомые каждому образы: деревья, птицы, дорога, вечер, листопад. Они легко представляются и помогают сразу войти в настроение стихотворения.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восьмиклассникам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несложен: сначала звучит осенняя картина, затем появляются мысли о прощании, а после — спокойный вывод о неизбежности перемен.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смысл в обычных вещах. Одна и та же роща может стать образом молодости, а журавли — знаком ухода времени.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ясный и образный, поэтому школьнику нетрудно почувствовать и красоту строк, и серьёзные мысли о памяти, взрослении 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продолжает важные для Есенина темы: родная природа, деревенский мир, светлая печаль и внимание к тому, как уходит время.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Есенина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числу самых узнаваемых его текстов: в нём особенно ясно слышны мягкая интонация, музыкальность и любовь к русскому пейзажу.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изучении оно часто служит примером того, как пейзажная лирика у Есенина превращается в размышление о жизни, памяти и человеческой судьбе.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пейзажа к философскому смыслу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описание природы постепенно превращается в размышление о времени и принятии перемен.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которая остаётся в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Есенина показывает, что прощание может быть тихим и красивым. В нём природа помогает понять жизнь, а память о пережитом становится источником света и силы.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2026-05-19T06:57:38Z</dcterms:created>
  <dcterms:modified xsi:type="dcterms:W3CDTF">2026-05-19T06:57:38Z</dcterms:modified>
</cp:coreProperties>
</file>