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природные ресурсы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не только место, но и природные возможности территории.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место на карте определяет ресурсы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задаёт стартовые условия территории: где теплее, где суше, где легче осваивать и перевозить ресурсы.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географическую информацию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широту, долготу и соседние территории. Эти данные показывают, сколько тепла получает район и насколько он открыт для обмена и транспорта.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зоны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изучают карты климата и природных зон. Они помогают понять, где возможны леса, степи, пустыни или тундра, а значит — и разные виды ресурсов.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высота над уровнем моря уточняют картину. Горные районы отличаются перепадами температур, стока воды и условиями освоения по сравнению с равнинами.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оценивают ресурсы и ограничения: воду, почвы, леса, полезные ископаемые и природные риски. Так география превращается в практический анализ территории.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49634" y="1543934"/>
            <a:ext cx="37935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8400" y="2958918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8737" y="2933001"/>
            <a:ext cx="559500" cy="4973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 положения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Абсолютное положение задаётся широтой и долготой. Оно помогает оценить количество солнечной энергии, температурный режим и общую климатическую зону территории.
</a:t>
            </a:r>
            <a:endParaRPr lang="en-US" sz="90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Относительное положение показывает соседство с морями, горами, странами и путями сообщения. Оно влияет на доступность территории, торговлю и скорость освоения.
</a:t>
            </a:r>
            <a:endParaRPr lang="en-US" sz="926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характеристики объясняют, почему одни районы удобны для жизни и хозяйства, а другие требуют больших затрат на развитие.
</a:t>
            </a:r>
            <a:endParaRPr lang="en-US" sz="9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широта задаёт климат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широты уменьшается количество солнечного тепла, а вместе с ним меняются природные зоны.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меньше тепла получает поверхность, поэтому холоднее климат и уже набор природных ресурсов.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зависимости температуры от широты; обобщение по курсу физической географии
</a:t>
            </a:r>
            <a:endParaRPr lang="en-US" sz="7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Циркуляция атмосферы и увлажнение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смягчают климат: вода медленно нагревается и остывает, поэтому на побережьях температурные колебания обычно меньше, чем в глубине материка.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массы переносят тепло и влагу на большие расстояния. От их траектории зависит, будет ли район влажным, сухим или переменчивым.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материков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Внутриконтинентальные территории чаще испытывают нехватку осадков и большие сезонные контрасты. Это ограничивает леса, снижает сток рек и усложняет земледелие.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районы господствующих ветров получают больше влаги, а значит, лучше обеспечены пастбищами, водными ресурсами и лесной растительностью.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как природный фильтр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для 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задерживают влажный воздух, заставляя его подниматься. На наветренных склонах выпадает больше осадков, а за хребтом часто формируется сухая тень.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высотой воздух становится холоднее, поэтому природные условия меняются поярусно: от лесов у подножья до высокогорных лугов и снегов.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равнин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удобнее для дорог, городов и сельского хозяйства, потому что там проще строить, проводить коммуникации и использовать большие площади.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гор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районах чаще встречаются месторождения руд и выгодные перепады высот для гидроэнергетики, хотя освоение там заметно сложнее.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почвы как результат положения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рельеф влияют на распределение воды и качество почв в разных ландшафтах.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 форма поверхности определяют, где легче накопить воду и сохранить плодородие, а где ресурсы быстро теряются.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строение и ресурсы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типов земной коры и размещения полезных ископаемых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географии обычно выделяют шесть основных групп ресурсов, и каждая требует своего подхода к использованию.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природных ресурсов по происхождению и способу использования
</a:t>
            </a:r>
            <a:endParaRPr lang="en-US" sz="765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групп природных ресурсов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распределены неравномерно, потому что они формируются в разных геологических условиях: крупные осадочные бассейны, древние щиты и складчатые пояса дают разные виды сырья.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закономерности размещения полезных ископаемых, школьный курс географии и геологии.
</a:t>
            </a:r>
            <a:endParaRPr lang="en-US" sz="765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геологические обстановки определяют, какие полезные ископаемые преобладают на территории.
</a:t>
            </a:r>
            <a:endParaRPr lang="en-US" sz="20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и их доступность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водные ресурсы возрастают там, где больше осадков и есть горное питание рек, а в засушливых районах быстро становятся дефицитными.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обеспечены водой горные и влажные территории; в степях и пустынях именно вода ограничивает хозяйство и расселение.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климато-географическим закономерностям, для учебной визуализации.
</a:t>
            </a:r>
            <a:endParaRPr lang="en-US" sz="7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 и их ограничения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типы земель наиболее ценны и что чаще всего мешает их использованию.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продуктивные земли обычно связаны с равнинами и достаточным увлажнением, а главные потери возникают из-за природных ограничений и деградации почв.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географии и почвоведению, школьный курс.
</a:t>
            </a:r>
            <a:endParaRPr lang="en-US" sz="7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лесных и биологических ресурсов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леса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особенно велики там, где достаточно влаги и сравнительно умеренные температуры. Именно поэтому обширные лесные массивы характерны для тайги и смешанных лесов.
</a:t>
            </a:r>
            <a:endParaRPr lang="en-US" sz="999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тропики богаты видами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максимально в тропиках: тёплый климат и длинный вегетационный период создают условия для множества видов растений, животных и микроорганизмов.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не только даёт древесину, но и регулирует сток, защищает почвы, смягчает климат и служит средой обитания для множества живых организмов.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опасно сокращение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вырубка разрушает природное равновесие: уменьшается биоразнообразие, учащаются паводки и эрозия, а восстановление леса требует десятилетий, а иногда и больше.
</a:t>
            </a:r>
            <a:endParaRPr lang="en-US" sz="10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ресурсы территории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энергии требуют разных природных условий: одного климата мало, важны ещё рельеф, водность рек, открытость территории и продолжительность солнечного сияния.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сильнее зависит от рельефа, ветровая — от открытых пространств и побережий, а солнечная — от инсоляции и облачности.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природно-климатическим факторам, учебная визуализация.
</a:t>
            </a:r>
            <a:endParaRPr lang="en-US" sz="7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Ресурсные различия на карте мира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Персидский залив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районе Персидского залива сосредоточены крупные нефтегазовые ресурсы. Их формирование связано с осадочными бассейнами и благоприятными условиями накопления органического вещества в прошлом.
</a:t>
            </a:r>
            <a:endParaRPr lang="en-US" sz="983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Скандинавия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Скандинавия выделяется сочетанием гидроэнергии и лесных ресурсов. Этому способствуют влажный климат, горный рельеф и большое количество рек с заметным падением высот.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известна богатыми месторождениями руд и высоким солнечным потенциалом. Здесь геологическая древность сочетается с засушливым климатом и большими открытыми пространствами.
</a:t>
            </a:r>
            <a:endParaRPr lang="en-US" sz="1063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различия неизбежны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соседние регионы могут иметь разные ресурсы, если отличаются рельефом, увлажнением и геологической историей. Именно поэтому природное богатство нельзя оценивать по одной только площади.
</a:t>
            </a:r>
            <a:endParaRPr lang="en-US" sz="104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карта России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715400" y="1150200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 — один из главных нефтегазоносных районов страны. Здесь крупные осадочные бассейны сочетаются с огромными пространствами, но освоение усложняют болота, удалённость и холодный климат.
</a:t>
            </a:r>
            <a:endParaRPr lang="en-US" sz="825" dirty="0"/>
          </a:p>
        </p:txBody>
      </p:sp>
      <p:sp>
        <p:nvSpPr>
          <p:cNvPr id="13" name="Text 3"/>
          <p:cNvSpPr txBox="1"/>
          <p:nvPr/>
        </p:nvSpPr>
        <p:spPr>
          <a:xfrm>
            <a:off x="5086100" y="1882084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традиционно связан с добычей металлических руд. Его значение объясняется особенностями геологического строения, а промышленное освоение поддержали транспортные связи и длительная история горнодобычи.
</a:t>
            </a:r>
            <a:endParaRPr lang="en-US" sz="825" dirty="0"/>
          </a:p>
        </p:txBody>
      </p:sp>
      <p:sp>
        <p:nvSpPr>
          <p:cNvPr id="14" name="Text 4"/>
          <p:cNvSpPr txBox="1"/>
          <p:nvPr/>
        </p:nvSpPr>
        <p:spPr>
          <a:xfrm>
            <a:off x="5271450" y="2608259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выделяется более благоприятными условиями для земледелия. Плодородные почвы и сравнительно мягкий рельеф сделали этот район важным аграрным и населённым пространством.
</a:t>
            </a:r>
            <a:endParaRPr lang="en-US" sz="923" dirty="0"/>
          </a:p>
        </p:txBody>
      </p:sp>
      <p:sp>
        <p:nvSpPr>
          <p:cNvPr id="15" name="Text 5"/>
          <p:cNvSpPr txBox="1"/>
          <p:nvPr/>
        </p:nvSpPr>
        <p:spPr>
          <a:xfrm>
            <a:off x="5365627" y="3351777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восток страны богаты лесом и гидроресурсами, но освоение там дороже. Этому мешают вечная мерзлота, суровые зимы, большие расстояния и слабая инфраструктура.
</a:t>
            </a:r>
            <a:endParaRPr lang="en-US" sz="9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доступа к ресурсам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добычи зависит не только от количества запасов, но и от того, насколько легко их извлечь и доставить потребителю.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 может быть богатым по запасам, но экономически трудным из-за удалённости, климата и логистики. Поэтому доступность часто важнее самого факта наличия.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экономической географии и географии природопользования, школьный курс.
</a:t>
            </a:r>
            <a:endParaRPr lang="en-US" sz="7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6061" y="1895134"/>
            <a:ext cx="451200" cy="45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3055" y="2144739"/>
            <a:ext cx="310200" cy="45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1338" y="2961567"/>
            <a:ext cx="394800" cy="45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4857" y="3201468"/>
            <a:ext cx="458700" cy="407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0563" y="3771680"/>
            <a:ext cx="451200" cy="451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бережного природопользования
</a:t>
            </a:r>
            <a:endParaRPr lang="en-US" sz="2491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возвращает нарушенным землям хозяйственную и природную ценность после добычи полезных ископаемых. Это снижает риск пыльных бурь, эрозии и долгого выпадения территории из использования.
</a:t>
            </a:r>
            <a:endParaRPr lang="en-US" sz="788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водопользование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и очистка воды позволяют сократить нагрузку на реки и подземные горизонты. Особенно важны повторное использование воды и современные очистные сооружения для городов и предприятий.
</a:t>
            </a:r>
            <a:endParaRPr lang="en-US" sz="801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 леса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Выборочная рубка сохраняет лесную структуру лучше сплошной вырубки. Такой подход помогает поддерживать биоразнообразие, защищает почвы и облегчает естественное восстановление леса.
</a:t>
            </a:r>
            <a:endParaRPr lang="en-US" sz="801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сырья уменьшает потребность в новых добычных работах и снижает объём отходов. Чем выше доля вторичного использования, тем меньше нагрузка на природу и энергосистему.
</a:t>
            </a:r>
            <a:endParaRPr lang="en-US" sz="801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выбросов особенно важно для территорий с плотным населением и уязвимыми экосистемами. Очистные технологии, контроль топлива и более чистая энергетика уменьшают загрязнение воздуха и почв.
</a:t>
            </a:r>
            <a:endParaRPr lang="en-US" sz="8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ресурсы зависят от места и выбора
</a:t>
            </a:r>
            <a:pPr algn="ctr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задаёт климат и природные условия, а значит, и набор ресурсов. Но их ценность раскрывается только при бережном использовании, развитой инфраструктуре и ответственном отношении к природе.
</a:t>
            </a:r>
            <a:endParaRPr lang="en-US" sz="319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2026-07-27T03:36:37Z</dcterms:created>
  <dcterms:modified xsi:type="dcterms:W3CDTF">2026-07-27T03:36:37Z</dcterms:modified>
</cp:coreProperties>
</file>