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Римской империи в III веке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войн, переворотов и ослабления государства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235 по 284 год Рим пережил вторжения, борьбу за власть и ослабление управления. Императоры менялись быстро, армия влияла на престол, а границы и города жили в постоянном напряжении.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век как перелом Рима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императоров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через армию
</a:t>
            </a:r>
            <a:pPr algn="l" indent="0" marL="0">
              <a:lnSpc>
                <a:spcPct val="100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235 года к престолу всё чаще приходили военачальники, которых поддерживали легионы. Такая опора делала власть сильной на первый взгляд, но очень непрочной в долгосрочной перспективе.
</a:t>
            </a:r>
            <a:endParaRPr lang="en-US" sz="1170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императоры не успевали закрепиться у власти: одних убивали, других свергали через несколько месяцев или лет. Из-за этого государство теряло устойчивость и единую политику.
</a:t>
            </a:r>
            <a:endParaRPr lang="en-US" sz="1230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6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несколько десятилетий Рим пережил множество смен правителей, и почти каждое новое правление начиналось с борьбы и подозрений. Люди всё меньше верили в спокойный порядок.
</a:t>
            </a:r>
            <a:endParaRPr lang="en-US" sz="1219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к государству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власть меняется слишком часто, законы и решения перестают казаться надёжными. Для жителей империи это означало неуверенность в завтрашнем дне и страх перед новыми потрясениями.
</a:t>
            </a:r>
            <a:endParaRPr lang="en-US" sz="11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правителей сменилось в III веке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чаще всего правители менялись в середине III века, когда кризис достиг особой остроты.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середине века, тем выше нестабильность власти; затем к 280-м годам число смен начинает снижаться.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общеизвестной хронологии римских императоров периода 235–284 гг.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Враги у самых границ империи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 и Дунай под ударом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северо-западе римские войска удерживали длинную линию обороны против алеманнов, франков и готов. Римлянам приходилось быстро перебрасывать легионы с места на место, закрывая сразу несколько опасных участков.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 держава Сасанидов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главным противником стала сильная держава Сасанидов. Здесь столкновения были особенно тяжёлыми: в 260 году император Валериан попал в плен к царю Шапуру I, что стало крупным унижением для Рима.
</a:t>
            </a:r>
            <a:endParaRPr lang="en-US" sz="117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 осаде
</a:t>
            </a:r>
            <a:pPr algn="ctr" indent="0" marL="0">
              <a:lnSpc>
                <a:spcPct val="100000"/>
              </a:lnSpc>
              <a:buNone/>
            </a:pPr>
            <a:r>
              <a:rPr lang="en-US" sz="6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Нападения шли сразу с разных сторон, поэтому защитить огромную территорию было очень трудно. Карта границ помогает понять, что Рим был вынужден вести борьбу не на одном фронте, а почти повсюду.
</a:t>
            </a:r>
            <a:endParaRPr lang="en-US" sz="12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серебра
</a:t>
            </a:r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монетах означало, что люди всё меньше доверяли римским деньгам.
</a:t>
            </a:r>
            <a:endParaRPr lang="en-US" sz="630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качества монет подрывало торговлю и заставляло жителей чаще менять деньги на продукты и вещи.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порче римской монеты в III веке; обобщение по нумизматическим данным.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экономического упадка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ухудшение денег, рост цен и натуральные налоги ослабляли хозяйство империи.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стала менее устойчивой: деньги обесценивались, обмен усложнялся, а натуральные сборы показывали ослабление рыночной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хозяйстве Римской империи III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и нехватка людей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III веке по империи прошли опасные эпидемии, в том числе чума Киприана. Болезни быстро распространялись в городах и военных лагерях, где люди жили тесно и часто перемещались.
</a:t>
            </a:r>
            <a:endParaRPr lang="en-US" sz="1410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для армии
</a:t>
            </a:r>
            <a:pPr algn="l" indent="0" marL="0">
              <a:lnSpc>
                <a:spcPct val="100000"/>
              </a:lnSpc>
              <a:buNone/>
            </a:pPr>
            <a:r>
              <a:rPr lang="en-US" sz="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заболевали и умирали солдаты, легионы слабели и хуже держали границы. Империи становилось труднее защищать дороги, крепости и важные города от внешних нападений.
</a:t>
            </a:r>
            <a:endParaRPr lang="en-US" sz="1390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хозяйству
</a:t>
            </a:r>
            <a:pPr algn="l" indent="0" marL="0">
              <a:lnSpc>
                <a:spcPct val="100000"/>
              </a:lnSpc>
              <a:buNone/>
            </a:pPr>
            <a:r>
              <a:rPr lang="en-US" sz="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ремёсла нуждались в рабочих руках. Если людей становилось меньше, поля обрабатывались хуже, мастерские простаивали, а сбор налогов и снабжение армии осложнялись.
</a:t>
            </a:r>
            <a:endParaRPr lang="en-US" sz="1329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сил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населения затрагивала почти всё: еду, оборону, торговлю и управление. Поэтому болезнь была не только медицинской бедой, но и серьёзной государственной проблемой.
</a:t>
            </a:r>
            <a:endParaRPr lang="en-US" sz="136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беда усиливала другую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военные, финансовые и политические трудности в Римской империи связывались в один замкнутый круг.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начинает делиться на части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единство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Римская империя ещё существовала на карте, её целостность заметно ослабла. Разные регионы стали жить по собственным правилам, а центральная власть теряла контроль над окраинами.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Галльская империя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от Рима откололись Британия, Галлия и часть Испании. Эти земли управлялись отдельно, потому что местные силы могли быстрее реагировать на опасности, чем далёкий центр.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Пальмирское царство
</a:t>
            </a:r>
            <a:pPr algn="ctr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усилилась Пальмира, которая контролировала важные торговые пути и богатые области. Её правители действовали почти самостоятельно, опираясь на местное влияние и военную силу.
</a:t>
            </a:r>
            <a:endParaRPr lang="en-US" sz="15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Галльская империя и Пальмира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Галльская империя отделилась от центра и удерживала Британию, Галлию и часть Испании. Это показывало, что дальние провинции могли действовать самостоятельно, если Рим терял контроль.
</a:t>
            </a:r>
            <a:endParaRPr lang="en-US" sz="1188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центр силы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Пальмирское царство взяло под власть восточные области и важные торговые маршруты. Оно быстро усилилось благодаря выгодному положению между Средиземноморьем и Востоком.
</a:t>
            </a:r>
            <a:endParaRPr lang="en-US" sz="1188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вместо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7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Тир, Пальмира и другие крупные города в эпоху кризиса нередко становились опорой власти на местах. Они могли собирать войска, налоги и вести собственную политику.
</a:t>
            </a:r>
            <a:endParaRPr lang="en-US" sz="1285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отдельных государств внутри империи ясно показало: когда центральная власть ослабевает, огромная страна начинает распадаться на более самостоятельные части.
</a:t>
            </a:r>
            <a:endParaRPr lang="en-US" sz="12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кризиса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кризиса были связаны между собой: военные расходы, слабая власть и болезни одновременно подрывали устойчивость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удар наносили армейская борьба за власть и постоянные войны на границах; остальные факторы усиливали общий упадок.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кризиса Римской империи III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Аврелиан и возвращение земель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270 год
</a:t>
            </a:r>
            <a:pPr algn="ctr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Аврелиан становится императором в момент, когда империя уже теряет земли и сталкивается с опасностью распада. Его главной задачей становится восстановление единства.
</a:t>
            </a:r>
            <a:endParaRPr lang="en-US" sz="1325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270–273 годы
</a:t>
            </a:r>
            <a:pPr algn="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Аврелиан возвращает под власть Рима Пальмиру и побеждает её правителей, а затем восстанавливает контроль над Галльской империей и рядом утраченных областей.
</a:t>
            </a:r>
            <a:endParaRPr lang="en-US" sz="1382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Рима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защитить столицу и укрепить государство, он усиливает армию и начинает строительство Аврелиановых стен — одного из главных символов обороны Рима.
</a:t>
            </a:r>
            <a:endParaRPr lang="en-US" sz="13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Диоклетиана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Диоклетиан усилил роль императора и сделал управление более строгим. Это помогало быстрее принимать решения в условиях войн, мятежей и нестабильности на границах.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правителей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огромной империи одного правителя было уже недостаточно. Диоклетиан разделил обязанности между несколькими правителями, чтобы управлять разными частями государства быстрее и надёжнее.
</a:t>
            </a:r>
            <a:endParaRPr lang="en-US" sz="1607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налогах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Государству нужны были деньги и продукты для армии и чиновников. Поэтому система налогов стала более упорядоченной, чтобы сборы были регулярными и понятными.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помогли восстановить дисциплину в управлении и укрепить оборону. Империя не стала прежней, но получила возможность пережить тяжёлый кризис.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хаоса к 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кризис III века вынудил Рим перестраивать армию, управление и финансы.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6242" y="1479875"/>
            <a:ext cx="458561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кризиса и способы их решения
</a:t>
            </a:r>
            <a:endParaRPr lang="en-US" sz="3144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Рим пытался отвечать на самые острые трудности кризиса III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касались сразу политики, армии, финансов и управления; это показывает, что проблемы империи были взаимосвязаны и требовали комплексных мер.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кризиса Римской империи III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кризис изменил жизнь людей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ухудшения денег и нехватки товаров обычные покупки становились всё дороже. Для многих семей это означало отказ от лишнего и постоянную экономию.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набеги делали поездки по империи рискованными. Торговцам, посланникам и простым людям приходилось чаще оставаться дома или выбирать более безопасные пути.
</a:t>
            </a:r>
            <a:endParaRPr lang="en-US" sz="1716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реквизиции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всё активнее забирало хлеб, скот, ткани и другие запасы для армии. Это особенно тяжело ощущали жители деревень, где запасы были ограничены.
</a:t>
            </a:r>
            <a:endParaRPr lang="en-US" sz="1716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ради 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люди переставали думать о накоплениях и больше заботились о еде, защите семьи и сохранении имущества. В кризис главным становилось не богатство, а выживание.
</a:t>
            </a:r>
            <a:endParaRPr lang="en-US" sz="17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ослабило Рим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самая сильная причина не действовала одна: беды соединялись и ускоряли общее ослабление империи.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Лидировали военные перевороты и внешние угрозы, а экономические и социальные проблемы делали восстановление ещё труднее.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кризиса Римской империи III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исторический итог III века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выжила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не уничтожил Римскую империю, но показал пределы старой системы. Государству пришлось перестраиваться, чтобы не распасться окончательно.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стала жёстче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кризиса императоры получили больше власти, а управление стало строже. Это помогало быстрее подавлять мятежи и защищать границы.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 чиновники начали играть гораздо большую роль в жизни государства. Так III век стал границей между старым Римом и его поздней историей.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век: кризис, который изменил Рим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III века показал, что даже огромная империя не может долго жить без порядка, денег и сильной власти. Рим выстоял, но стал другим.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2026-06-02T03:34:22Z</dcterms:created>
  <dcterms:modified xsi:type="dcterms:W3CDTF">2026-06-02T03:34:22Z</dcterms:modified>
</cp:coreProperties>
</file>