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нас: что слышит и чувствует 3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3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нами каждый день — и дома, и в школе, и в играх.
</a:t>
            </a:r>
            <a:endParaRPr lang="en-US" sz="334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музыка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развивает слух, память, внимание и чувство ритма. В 3 классе удобно учиться через короткие мелодии, знакомые песни, движение и простые задания, которые помогают слышать, сравнивать и понимать звучание.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569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886" y="3261000"/>
            <a:ext cx="25952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главная музыкальная мысль, которую легко напеть или узнать с первых звуков. Она помогает песне запоминаться и делает музыку узнаваемой даже без слов.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подсказывает, быстро или медленно звучит произведение. От него зависит, будет ли музыка спокойной, торжественной, бодрой или по-настоящему танцевальной.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показывает, как звуки и паузы чередуются во времени. Он помогает музыке двигаться вперёд, словно шаги в игре или дружные хлопки в классе.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передавать радость, грусть, удивление и покой. Даже короткий отрывок может вызвать образ, как будто звук рисует чувства без кисти и красок.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стан, ноты и первые шаги в записи музыки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стан состоит из пяти линий, на которых записывают ноты. Чем выше нота расположена, тем выше обычно звучит звук; чем ниже — тем ниже звучание.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третьеклассника важно увидеть, что музыку можно записать точно и понятно. Ноты помогают сохранить мелодию, чтобы её мог прочитать и исполнить другой человек.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Мелодия: как музыка запоминается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Мелодия — это то, что чаще всего хочется напеть сразу после прослушивания. Она как музыкальная дорожка, по которой легко узнать песню.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детских песнях мелодия нередко повторяется, поэтому её удобно выучить и спеть вместе с классом. Повтор делает музыку дружелюбной и понятной.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Даже без слов мелодия остаётся узнаваемой. Она помогает отличить одну песню от другой и понять её характер: весёлый, нежный или торжественный.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ритмический счёт помогает детям держать общий темп, хлопать вместе и не сбиваться в простых музыкальных заданиях.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часто слышатся как ровный шаг в двухдольном и четырёхдольном движении.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грамота для начальной школы: представление о долях и счёте в музыке.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меняет характер звучания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шаг колыбельной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звучит медленно, она будто укладывает всё вокруг спать. Тихие звуки, плавные движения и мягкий тембр создают ощущение покоя, как перед сном у самой тёплой подушки.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Бодрый ритм марша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темп становится умеренным и ровным, музыка напоминает уверенный шаг. В ней слышится порядок, собранность и сила, словно класс идёт стройно и дружно на праздник.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танец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музыка с яркой динамикой сразу зовёт двигаться. В ней появляется лёгкость, смех и энергия, будто игрушки вдруг ожили и начали весёлый хоровод.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исполнитель: голос и дыхание
</a:t>
            </a:r>
            <a:endParaRPr lang="en-US" sz="3111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Пение начинается с дыхания: оно должно быть спокойным и ровным, чтобы фразы звучали уверенно и не обрывались на полпути.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Ясная дикция помогает слушателю понять слова песни. Если произносить их чётко, музыка звучит выразительнее и становится ближе к смыслу текста.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Детский голос лучше звучит без напряжения. Не нужно кричать: тогда он остаётся светлым, звонким и приятным для слушания.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хоре важно слушать других и начинать, заканчивать фразы вместе. Так песня получается дружной, как хорошо слаженная команда.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песни и их особенности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детских песнях обычно простые слова и понятные образы: солнце, дождь, дружба, школа, игры и праздники. Поэтому их легко понять и запомнить.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Повторы в припеве помогают быстро подхватить мелодию. Даже если кто-то поёт тихо, общий хор поддерживает и делает исполнение увереннее.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Такие песни соединяют музыку и эмоции ребёнка. Они могут радовать, успокаивать или звать к игре — почти как любимая игрушка, только звучащая.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музыка живёт в семье и на празднике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Колыбельные, плясовые и трудовые напевы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Колыбельные, плясовые наигрыши и песни о труде показывают, как музыка сопровождала семью, праздник и работу. Она звучала там, где людям было важно быть вместе.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передавались из поколения в поколение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не всегда имеет одного автора, потому что многие песни создавались и менялись со временем. В них слышатся привычные интонации, родной язык и память о жизни людей.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0631" y="3284875"/>
            <a:ext cx="301388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инструменты: из чего рождается звук
</a:t>
            </a:r>
            <a:endParaRPr lang="en-US" sz="278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Скрипка, гитара и балалайка звучат, когда колеблются струны. У каждого инструмента свой тембр: один поёт мягко, другой звонко, а третий умеет задорно поддержать песню или танец.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труба и другие духовые инструменты звучат благодаря движению воздуха. Музыкант направляет дыхание, и звук может быть тихим, ярким, высоким или низким, словно он меняет настроение на ходу.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Барабан, бубен и треугольник помогают держать ритм и делать музыку собранной. Их звучание хорошо слышно даже в большом ансамбле, поэтому они часто задают уверенный музыкальный шаг.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соединяет клавиши и струны, поэтому умеет и петь мелодию, и сопровождать её. По характеру звука можно узнать инструмент даже без картинки: у каждого тембра есть свой голос.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Оркестр: музыка многих инструментов
</a:t>
            </a:r>
            <a:endParaRPr lang="en-US" sz="3124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каждый инструмент получает свою задачу. Одни ведут мелодию, другие поддерживают ритм, а третьи создают мягкий фон, чтобы музыка звучала объёмно и выразительно.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тембры удачно сочетаются, произведение становится богаче и интереснее. Оркестр учит слушать не один голос, а общее звучание, где все участники работают дружно и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Композитор, исполнитель и слушатель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Исполнитель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музыку поёт или играет исполнитель. Он читает запись, выбирает выразительное звучание и помогает произведению зазвучать живо, а не просто на бумаге.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Слушатель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музыку слышит слушатель. Он замечает настроение, образы и красоту звучания, а значит, музыка по-настоящему оживает только в общем общении.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Композитор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сочиняет музыку: придумывает мелодию, ритм и характер будущего произведения. Так появляется музыкальный текст, который можно записать и передать другим.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506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сказочных сценах музыка часто звучит таинственно и мягко. Она помогает почувствовать, что сейчас вот-вот произойдёт чудо, и делает историю особенно увлекательной.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 действие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и кино музыка подсказывает, где происходит событие и насколько оно важное. Короткая мелодия легко запоминается и потом напоминает о любимом эпизоде.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героев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тема может подсказать, кто смелый, кто хитрый, а кто смешной. Даже без слов ребёнок начинает лучше понимать героя по его звучанию и интонации.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сказках, мультфильмах и кино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Танец, марш и песня как три главных музыкальных образа
</a:t>
            </a:r>
            <a:endParaRPr lang="en-US" sz="3051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обычно звучит плавно и связана со словами. Её удобно напевать, а мелодия помогает передать чувство, мысль или маленькую историю.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строится на чётком ритме и ровном шаге. Он помогает двигаться собранно и уверенно, поэтому его легко узнать уже с первых звуков.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связан с движением, лёгкостью и пластикой. Такая музыка словно приглашает покачаться, подпрыгнуть или закружиться — очень вежливо, но настойчиво.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движение: как тело помогает слышать ритм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Шаги, хлопки и повороты помогают почувствовать размер и темп. Когда ребёнок двигается вместе с музыкой, ритм становится понятнее и запоминается не только ушами, но и всем телом.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развивают координацию, внимание и умение действовать вместе с классом. Такие упражнения особенно полезны, потому что ритм можно услышать, повторить и закрепить через движение.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ветер можно услышать в быстрых повторяющихся звуках, резких акцентах и шорохах. Музыка будто рисует капли и порывы, хотя кисточки в руках нет.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 часто передают высокие, лёгкие звуки и короткие фразы. Они звучат звонко и оживлённо, как утро, когда природа только просыпается.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передаёт природу и времена года
</a:t>
            </a:r>
            <a:endParaRPr lang="en-US" sz="2938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Снегопад и зимнюю тишину композиторы показывают более мягким тембром, спокойным темпом и тихой динамикой. Музыка становится прозрачной, словно в воздухе кружатся снежинки.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 звучат особенно светло: темп становится подвижнее, мелодии — радостнее, а краски — ярче. Так музыка помогает увидеть смену времени года без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слушания музыки на уроке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звучания музыки важно сохранять тишину и слушать внимательно. Тогда можно услышать не только мелодию, но и настроение, инструменты и изменения в произведении.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замечать, какая музыка звучит: спокойная, бодрая, торжественная или загадочная. Сравнение помогает лучше понимать услышанное и не путать разные характеры музыки.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после прослушивания помогают удержать внимание и проверить, что запомнилось. Это делает урок живым и помогает каждому ученику высказаться без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школы и семьи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школьном зале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или утреннике музыка сразу собирает всех вместе. Ребята поют, хлопают в ладоши и улыбаются, а взрослые тоже начинают подпевать. В зале становится светлее, словно у праздника появился свой весёлый голос.
</a:t>
            </a:r>
            <a:endParaRPr lang="en-US" sz="1154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за семейным столом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рождения музыка делает обычный вечер особенным. Кто-то включает любимую мелодию, кто-то берёт простой инструмент, и вся семья неожиданно начинает двигаться в одном ритме. Даже торт выглядит немного торжественнее.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гулянье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народных праздниках музыка помогает людям танцевать, встречаться и вспоминать добрые традиции. Звучат песни, плясовые наигрыши, и кажется, будто сама улица становится дружной и праздничной.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— это радость, которую можно услышать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учит замечать красивое в звуках, понимать настроение и делиться им с другими. В 3 классе это особенно интересно: слушаешь, поёшь, двигаешься — и мир становится дружелюбнее.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2026-05-24T19:19:44Z</dcterms:created>
  <dcterms:modified xsi:type="dcterms:W3CDTF">2026-05-24T19:19:44Z</dcterms:modified>
</cp:coreProperties>
</file>