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Артикль: ключевые понятия и роль в английском языке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— важное слово, которое помогает определить предмет в предложении.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появились в древних языках и играют роль в выражении конкретности. В одних языках они обязательны, в других отсутствуют, что влияет на структуру речи и понимание.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артикля в языках мира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Определённые артикли указывают на известные объекты, например, английский "the", французский "le" и немецкий "der".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артикли обозначают любой предмет такого типа: в английском это "a/an", во французском — "un/une", в немецком — "ein/eine".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языках, таких как русский и китайский, артикли отсутствуют, что меняет способы выражения определённости.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артиклей в разных языках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 указывает на конкретный объект, знакомый слушателю, например, английское "the book" — «эта книга».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во французском "le livre" и немецком "der Apfel" подчеркивают известность предмета в разговоре.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определённого артикля и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неопределённый артикль "a/an" употребляется, когда речь идёт о любом предмете, как в примерах "a cat" (какая-то кошка) или "an apple" (какое-то яблоко).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a/an для указания на неопределённый предмет
</a:t>
            </a:r>
            <a:endParaRPr lang="en-US" sz="112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французском "un livre" и "une pomme" и в немецком "ein Hund" и "eine Katze" служат той же цели — указать на неопределённый объект.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французским и немецким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артикль в действии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919072"/>
            <a:ext cx="4063200" cy="1631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формы артиклей в трёх языках и их различия в роде и числе.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исследуемые языки различают определённые и неопределённые артикли, но формы зависят от грамматического рода и числа.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 и учебные материалы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в английском, французском и немецком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также предъявляет строгие требования к согласованию: der (муж.), die (жен.), das (средний род).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французском языке артикли изменяются по роду и числу: le (мужской), la (женский), les (множественное число).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аспект упрощает употребление английского артикля по сравнению с романскими и германскими языками.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артикль не изменяется по роду: the используемый и с «мальчик», и с «девочка».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артикля с существительным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Компиляция лингвистических данных 2023 года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германских языков имеют артикли, тогда как славянские языки их практически не используют.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наличие артикля связано с принадлежностью языка к определённой языковой группе.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артиклей в языковых семьях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помогает точно определить, говорит ли говорящий о конкретном или любом предмете.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'a dog' означает любого пса, а 'the dog' — конкретного, уже известного собеседникам.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артикля меняет восприятие информации и влияет на понимание сказанного.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артикля на смысл высказывания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a/an применяется при первом упоминании предмета и только с исчисляемыми существительными в единственном числе.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используют для повторных упоминаний, уникальных объектов и названий, подчеркивая определённость и конкретику.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употребления английских артиклей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рода в выборе артикля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три рода: мужской, женский и средний. Каждый род имеет свой определённый артикль в именительном падеже: der, die и das соответственно. Это влияет на согласование слов в предложении и помогает точно понять значение.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и изменения артикля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рода, артикли меняются по четырём падежам: именительному, родительному, дательному и винительному. Например, der Mann (именительный) становится den Mann в винительном падеже, что отражает его грамматическую функцию в предложении.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в немецком языке: падежи и род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французском языке перед существительными ставятся артикли, согласующиеся с родом и числом: le для мужского, la — для женского, les — для множественного числа. Эта система помогает отличить конкретные объекты в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Определённые артикли для рода и числа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о предмете идёт впервые или обобщенно, используются неопределённые артикли un (мужской род) и une (женский род). Такие формы помогают указать на любой предмет без конкретики или личности.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артикли и их употребление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правила артикля во французском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конкретность часто передаётся порядком слов и смыслом контекста, а не особыми словами — например, "Книга на столе" указывает на определённую книгу.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артикля требует от говорящего точного построения фраз и использования дополнительных слов, чтобы передать владение, количество и уникальность объектов.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китайском языке используются частицы и контекст для выражения определённости, например, через слово "这" (этот) перед существительным, указывающее на конкретный объект.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без артикля: как выражается определённость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русскоязычные учащиеся склонны опускать артикли в английских предложениях, поскольку в родном языке их нет, что приводит к неполной передаче смысла.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Частыми ошибками являются неправильный выбор между a/an и the, особенно в ситуациях с новыми и уже упомянутыми предметами, а также сложности с употреблением уникальных объектов.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трудности носителей русского языка при изучении артикля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артикля при переводе на английский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руководство по определению правильного артикля в английском языке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существительные в единственном числе требуют неопределённого артикля a/an, например, a book — «книга» при первом упоминании.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существительные, такие как water или information, обычно используются без a/an, поскольку они обозначают массу или абстрактное понятие.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конкретизации неисчисляемых предметов используется определённый артикль the, например, the water in the bottle — «вода в бутылке».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a/an не используется, а неопределённость выражается отсутствием артикля или словами some, many, few и т.п.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исчисляемости и количества на артикль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артикля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собственные имена, языки и религии обычно употребляются без артикля. Например, Russia — «Россия», English — «английский» — без the используется.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определённого артикля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употребляется с названиями некоторых стран, состоящих из множественных компонентов, например, the United States, the Netherlands, а также с географическими объектами: the Alps, the Sahara.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 особые случаи употребления артикля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выражения имеют фиксированное употребление определённого артикля, например: in the morning, in the evening, at the weekend — их нужно запомнить.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определённых устойчивых фразах артикль отсутствует, например: go to school, go to bed — здесь отсутствие артикля нормативно и не изменяет смысл.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таких устойчивых выражений облегчает понимание и использование артиклей в повседневном английском языке и делает речь более естественной.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в устойчивых английских оборотах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чтение и анализ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разнообразных текстов помогает найти типичные примеры употребления артиклей. Обращение внимания на контекст и структуру предложений развивает чувство языка и понимание правил.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и списки устойчивых выражений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выполнение упражнений на выбор артикля и составление списков выражений с фиксированным употреблением артиклей способствуют закреплению материала и уверенному применению на практике.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 для успешного изучения артиклей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употребление артиклей делает речь понятнее и богаче. Это помогает школьникам успешно осваивать язык и уверенно общаться, совершенствуя навыки чтения, письма и восприятия английской речи.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— ключ к точному английскому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2026-05-07T16:21:19Z</dcterms:created>
  <dcterms:modified xsi:type="dcterms:W3CDTF">2026-05-07T16:21:19Z</dcterms:modified>
</cp:coreProperties>
</file>