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цунами: от первых минут до долгого восстановления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меняет жизнь людей, города и природу надолго, а не на один день.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цунами опасно не только волной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возникает из-за подводных землетрясений, вулканов или оползней. В океане оно может быть почти незаметным, но у берега резко вырастает и обрушивается на низкие побережья, острова и прибрежные города.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после удара волны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выхода воды на берег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всего получают травмы от обломков, падающих предметов и ударов волны. Самая большая угроза в этот момент — утопление и потеря ориентации.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20–30 минут и позже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Нарушаются электричество, связь и водоснабжение. Спасатели и жители сталкиваются с завалами, загрязнённой водой и сложностью добраться до пострадавших районов.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10–20 минут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смывает автомобили, ломает двери и окна, срывает крыши и разрушает лёгкие дома. На улицах остаются грязь, мусор и опасные предметы.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потерь после крупных цунами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цунами по-разному влияют на страны, но самые тяжёлые последствия возникают там, где люди живут близко к берегу.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 слабее защита побережья, тем выше человеческие потери и разрушения.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данным UN OCHA, NOAA и национальных служб о цунами 2004, 2011 и 2022 годов.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домов, улиц и городской инфраструктуры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берега после удара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постройки и деревянные дома особенно быстро разрушаются, когда поток подмывает фундамент и вырывает двери. После ухода воды внутри остаются грязь, обломки мебели и следы сильного удара.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по которой прошла волна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лежат перевёрнутые автомобили, сорванные конструкции и куски стен. Асфальт может быть повреждён, а проходы между домами — завалены мусором и размыты водой.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мосты и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ломает мосты, портовые сооружения и линии электропередачи. Это мешает подвозу помощи, усложняет движение транспорта и надолго изолирует прибрежные районы от остального города.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цунами влияет на разные сферы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удар волны вызывает потери сразу в нескольких областях: в жизни людей, в жилье, транспорте, экономике и природе.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 ограничиваются одним видом ущерба: разрушение жилья, транспорта и природы усиливает друг друга.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последствий цунами по данным международных служб по чрезвычайным ситуациям.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цунами страдает здоровье людей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цунами возрастает риск утопления, ранений стеклом, металлом и деревом, а также переохлаждения и обезвоживания, особенно если люди долго остаются без укрытия и тёплой одежды.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часто оказывается грязной: в ней могут быть сточные воды, топливо, нефть и бытовой мусор. Это делает опасными не только купание, но и контакт с ранами и слизистыми.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пунктах временного размещения теснота и нехватка чистой воды повышают риск инфекций. Особенно уязвимы дети, пожилые люди и те, у кого есть хронические заболевания.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ущерб после затопления побережья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последствия цунами переходят от затопления к долгому восстановлению природных систем.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и остановка обычной жизни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цунами торговля часто останавливается: витрины разбиты, товары испорчены водой, а владельцам нужно время на уборку, оценку ущерба и закупку новых запасов.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причалы, суда и склады лишают людей дохода и нарушают поставки. Рыболовные районы могут не работать неделями, пока не будут проверены акватории и техника.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доход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предприятия закрываются, сотрудники временно теряют заработок. Для многих семей это означает срочную экономию, поиск временного жилья и зависимость от помощи.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нужно ремонтировать дороги, убирать грязь, восстанавливать связь и поддерживать эвакуированных. Эти затраты растут вместе с масштабом разрушений и замедляют возвращение к обычной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восстановления после цунами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возвращения к нормальной жизни зависит от качества дорог, доступности техники и того, насколько сильно пострадало побережье.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восстанавливаются связь и часть транспорта, а жильё, порты и природа требуют самого долгого времени.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восстановления после цунами по материалам служб гражданской защиты и наблюдений за последствиями крупных катастроф.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школ и учебы детей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цунами школы нередко становятся временными убежищами для эвакуированных семей, поэтому занятия приостанавливаются. Затем здания проверяют, очищают от грязи и готовят к ремонту.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процесс нарушается из-за затопления классов и порчи учебников, компьютеров, мебели и стен. Даже после отступления воды возвращение к урокам требует времени и организованной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для детей и взрослых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бедствия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испытывают шок, растерянность и сильный страх. Многие тревожатся за близких и не могут быстро успокоиться.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появляются плохой сон, раздражительность, плаксивость и боязнь воды или громких звуков. Детям особенно трудно переносить разлуку с семьей.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родных, помощь психологов и возвращение к обычному распорядку уменьшают стресс. Постепенно у большинства людей тревога становится слабее.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побережья страдают сильнее других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дома и дороги расположены к воде, тем меньше времени остается на спасение людей и вывоз имущества.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не только природные условия, но и ошибки планировки, слабая подготовка и плохое оповещение.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о факторах риска цунами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опасности после ухода воды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волна отступает, могут оставаться оборванные провода, утечки газа и топлива, а также пожары. Любая искра в таких условиях особенно опасна.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стены, трещины в зданиях и скрытые ямы делают улицы небезопасными. Нельзя заходить в поврежденные дома без проверки специалистов.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и на земле часто лежат стекло, гвозди, доски и другие острые предметы. Они могут вызвать ранения даже через несколько часов после бедствия.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затопленных районах остаются химические вещества и грязная вода. Поэтому возвращаться можно только после разрешения спасателей и местных служб.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цунами и их последствий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волна может вызвать потери сразу в нескольких странах и на огромной территории.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тяжелые последствия возникают там, где у берега живет много людей и инфраструктура не рассчитана на удар волны.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известным событиям: цунами в Индийском океане (2004), Японии (2011), Тонга (2022)
</a:t>
            </a:r>
            <a:endParaRPr lang="en-US" sz="7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снижения последствий цунами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обнаружения угрозы до восстановления территории.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безопасности, которые уменьшают потери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землетрясении у моря или при тревоге нужно сразу идти на возвышенность. Не стоит ждать, пока вода подойдет к берегу, потому что каждая минута важна.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эвакуации лучше знать заранее. Полезно помнить, где находятся безопасные места, и не пользоваться лифтом, если нужно быстро выйти из здания.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воды, фонарик, аптечка и заряженный телефон помогают переждать опасный период спокойнее. Такие вещи особенно важны для семьи с детьми.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цунами самые заметные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последствия видны сразу, другие становятся заметны только спустя недели и месяцы после бедствия.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быстрыми и заметными оказываются разрушения и травмы, а самыми долгими — загрязнение и восстановление природы.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последствиям цунами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 цунами в жизни региона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ищут людей, оценивают разрушения и организуют временное жилье. Работа школ, транспорта и магазинов часто останавливается.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6691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ремонт дорог, очистка улиц, восстановление связи и проверка зданий. Часть семей еще не может вернуться домой.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67975" y="9921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год и позже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перестраивают кварталы, усиливают защиту берегов и строят более прочные дома. Изменения касаются планировки и правил строительства.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933787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жители переезжают, а память о катастрофе влияет на жизнь сообщества. Восстановление природы и экономики может продолжаться очень 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последствия цунами затрагивают людей, природу и экономику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опасно не только волной, но и цепочкой потерь: оно разрушает дома, вредят здоровью, загрязняет воду и надолго меняет жизнь региона.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2026-05-20T23:40:41Z</dcterms:created>
  <dcterms:modified xsi:type="dcterms:W3CDTF">2026-05-20T23:40:41Z</dcterms:modified>
</cp:coreProperties>
</file>