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тело человека превращает усилие в движение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Скелет, суставы и мышцы превращают усилие в движение.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единая система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 системы и работают вместе. Для движения особенно важны кости, мышцы, нервы, дыхание и кровообращение: без их согласованной работы тело не сможет действовать эффективно.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704650"/>
            <a:ext cx="492000" cy="39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8938" y="3271200"/>
            <a:ext cx="2940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как единый организм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пищи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 кишечник расщепляют пищу на вещества, которые организм может усвоить. Из них образуются строительные материалы и источник энергии для роста, работы и восстановления.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кровь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доставляя к клеткам кислород и питательные вещества. Благодаря этому органы получают всё необходимое для работы, а мышцы — для сокращений и движения.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дыхание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насыщают кровь кислородом, который затем используется клетками для получения энергии. При физической активности дыхание учащается, чтобы мышцы быстрее получали нужный газ.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опора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задают форму тела, а мышцы перемещают его части и удерживают позу. Вместе они позволяют ходить, наклоняться, поднимать предметы и сохранять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550" y="1701799"/>
            <a:ext cx="3057900" cy="2992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системы и их роль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30050" y="16109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0050" y="18198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до веществ, которые организм может использовать для роста, восстановления и получения энергии. Без неё мышцы не получили бы топливо для работы.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30050" y="42235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30050" y="44324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создаёт каркас тела и обеспечивает его движение. Кости, суставы и мышцы работают вместе, чтобы человек мог стоять, идти и менять положение тела.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30050" y="35704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движением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30050" y="37792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получает сигналы, обрабатывает их и посылает команды мышцам. Именно она координирует движения, реакцию на окружающий мир и точность действий.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30050" y="291727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30050" y="312610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 питательные вещества ко всем тканям. Она также уносит продукты обмена, помогая мышцам работать дольше и безопаснее.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30050" y="2264125"/>
            <a:ext cx="4592400" cy="1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0050" y="2472950"/>
            <a:ext cx="45924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приносит кислород в лёгкие и дальше в кровь. Этот кислород нужен клеткам, чтобы вырабатывать энергию, особенно когда человек двигается или тренируется.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важных системах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Питание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еду в полезные вещества. Они всасываются в кровь и становятся источником энергии и строительным материалом для клеток, включая мышечные.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Кислород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кислорода. Он необходим клеткам для получения энергии, без которой невозможно сокращение мышц и длительная активность.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Управление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сигналами и согласует работу органов. Она задаёт мышцам команды на сокращение, а также помогает вовремя остановить или изменить движение.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Перенос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 и питательные вещества по всему телу. Она связывает органы между собой и помогает быстро снабжать мышцы во время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каркас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твёрдый каркас тела. Они поддерживают форму, служат точками прикрепления мышц и распределяют нагрузку при ходьбе, беге и прыжках.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движения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 создают усилие, которое передаётся на кости через сухожилия. Так возникают привычные движения рук, ног, головы и корпуса.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части помогают сохранять равновесие, менять позу и выполнять точные действия. Даже простое вставание со стула требует согласованной работы всей системы.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и позволяют им двигаться относительно друг друга. Именно благодаря суставам тело не остаётся жёстким и неподвижным.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скелет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Опора тела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удерживает тело в устойчивом положении и задаёт ему форму. Благодаря ему мы можем стоять прямо, сидеть, двигаться и сохранять нужную позу.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Участие в движении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работает вместе с мышцами и суставами как система рычагов. Это позволяет поднимать предметы, делать шаги, наклоняться и поворачивать голову.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Кроветворение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костей находится костный мозг, где образуются клетки крови. Поэтому скелет важен не только для движения, но и для поддержания состава крови.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 органов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кости защищают важные органы от повреждений. Череп бережёт мозг, а рёбра — сердце и лёгкие, уменьшая риск травм при ударах и падениях.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костей и примеры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различаются по форме, и от этого зависит их роль в теле. Одни лучше подходят для движения, другие — для защиты или точных опорных функций.
</a:t>
            </a:r>
            <a:endParaRPr lang="en-US" sz="1248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кости связана с её функцией: длинные кости помогают двигаться, плоские защищают органы, а короткие дают устойчивость и точность.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суставы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Сочленение костей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образуется там, где встречаются две или несколько костей. Его строение определяет, насколько свободно части тела могут двигаться.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амплитуда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сустава задаёт диапазон движений: где-то возможны только небольшие сгибания, а где-то — вращение и широкий размах.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подвижности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суставе кости соединяются так, чтобы движение было возможным и безопасным. Упругие ткани и суставная жидкость уменьшают трение при 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движений в суставах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на основе анатомии движений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движения по-своему помогает повседневным действиям: письму, ходьбе, поворотам и подъёму руки.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основных движения суставов; все они одинаково важны для разных бытовых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мышцы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расслабление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мышца укорачивается и тянет кость через сухожилие. Так возникает усилие, которое запускает движение, а затем помогает вернуть конечность в исходное положение при расслаблении.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система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действуют не отдельно, а вместе с костями, суставами и нервами. Поэтому любое движение похоже на слаженную команду, где у каждого элемента есть своя роль.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каждый день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мышц человек не смог бы ходить, писать, поворачивать голову или держать в руках предметы. Даже простое поднятие руки — результат согласованной работы нескольких мышечных групп.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и скрытая работа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мышцы работают быстро и заметно, когда человек прыгает или поднимает сумку. Другие включаются почти незаметно, чтобы удерживать позу, равновесие и точность движений.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мышц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школьный курс биологии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есть три основных типа мышц. Они отличаются строением, местом расположения и тем, как именно выполняют свою работу.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управляют движениями, гладкие работают внутри органов, а сердечная мышца трудится постоянно и без отдыха.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скелетная мышца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костью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Сухожилие соединяет мышцу с костью и передаёт усилие туда, где нужно движение. Именно поэтому сокращение мышцы превращается в поворот, сгибание или подъём конечности.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Пучки волокон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похожа на пучок тонких нитей, собранных вместе. Мышечные волокна образуют прочную, но гибкую структуру, поэтому мышца может развивать силу и не терять форму при движении.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мышцу окружают оболочки, которые защищают её и помогают удерживать волокна вместе. Благодаря этому мышца лучше переносит нагрузку и работает согласованно, а не отдельными частями.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сокращения к движению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работа мышцы передаёт усилие на костный рычаг и вызывает движение в суставе.
</a:t>
            </a:r>
            <a:endParaRPr lang="en-US" sz="12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550" y="3227475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100" y="1578088"/>
            <a:ext cx="492000" cy="39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помощники движения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Мышцы-антагонисты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Бицепс и трицепс работают как пара противоположных помощников. Когда один сгибает руку, другой расслабляется, чтобы движение получилось плавным и точным, без лишнего напряжения.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делает движения экономными и управляемыми. Мозг выбирает нужную группу мышц, а тело получает возможность менять положение быстро, но без потери контроля.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412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60520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Синергисты не спорят между собой, а усиливают одно действие. При подъёме руки несколько мышц плеча и спины включаются вместе, чтобы движение было устойчивым и сильным.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мышц тела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и плечи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шеи и плеч помогают удерживать голову, поднимать руки и поворачивать корпус. Эти группы постоянно включаются в повседневных движениях, даже когда человек несёт портфель или смотрит в сторону.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и спина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груди и спины участвуют в дыхании, поддерживают осанку и защищают позвоночник. Они особенно важны при сидении за партой, подъёме предметов и наклонах туловища.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и корпус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живота стабилизируют корпус и помогают сохранять равновесие. Они удерживают позвоночник в правильном положении, когда человек идёт, бежит, поворачивается или поднимается по лестнице.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и ноги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таза и ног создают основную силу для ходьбы, бега и прыжков. Именно они принимают на себя большую часть нагрузки при каждом шаге и приземлении.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 нужны ресурсы для каждого сокращения. Без постоянной доставки кислорода и питательных веществ они быстро теряют силу и не могут долго работать.
</a:t>
            </a:r>
            <a:endParaRPr lang="en-US" sz="2544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мышц выполняют разные задачи, но всем им нужна энергия для работы.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человека; 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осанка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поддержка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Мышцы-стабилизаторы работают незаметно, но непрерывно. Они удерживают позвоночник, плечи и таз в правильном положении, даже когда человек сидит за столом или просто стоит на месте.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осанка меняется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эти мышцы слабые, тело быстрее устаёт и начинает компенсировать нагрузку. Тогда спина округляется, плечи поднимаются, а шея и поясница получают лишнее напряжение.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мышцам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упражнения, например удержание ровной позы, лёгкие наклоны и ходьба, помогают стабилизаторам работать лучше. Со временем это делает движения более уверенными и безопасными.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регулярных упражнений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физической культуры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тренировках мышцы лучше приспосабливаются к нагрузке. Это заметно в повседневных делах: легче нести рюкзак, подниматься по лестнице и сохранять точность движений.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развивает сразу несколько качеств: силу, выносливость и точность движений. Лучший результат даёт постепенная нагрузка без перегрузки.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тела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задаёт форму, суставы дают подвижность, а мышцы превращают усилие в действие. Когда эти системы работают согласованно, тело может двигаться точно, удерживать позу и справляться с повседневной нагрузкой.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2026-07-26T03:42:59Z</dcterms:created>
  <dcterms:modified xsi:type="dcterms:W3CDTF">2026-07-26T03:42:59Z</dcterms:modified>
</cp:coreProperties>
</file>