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 России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формируют широта, океаны, рельеф и ветры.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России так разнообразен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огромна: она тянется через несколько климатических поясов и 11 часовых поясов. Поэтому в одних районах долгие морозы, а в других — тёплое лето и более мягкая зима.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страны с севера на юг усиливает разницу в нагреве поверхности и длине сезонов.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сведения о территории России; справочные данные о часовых поясах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поясов пересекает Россия, поэтому север и юг страны получают разное количество солнечного тепла.
</a:t>
            </a:r>
            <a:endParaRPr lang="en-US" sz="20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океанов и континентальность климата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России удалена от океанов, поэтому воздух здесь реже смягчается морским влиянием. Из-за этого зимы становятся холоднее, а лето может быть заметно теплее.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морей температура меняется медленнее, чем на суше. Поэтому на побережьях зима обычно мягче, а лето прохладнее, чем в глубине материка.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океанические воздушные массы доходят далеко вглубь страны, они теряют часть влаги. Поэтому в континентальных районах осадков часто выпадает меньше, чем возле морей.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самые резкие климатические контрасты наблюдаются между морскими окраинами и большими внутренними пространствами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температуры по стране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холод или тепло, но и разницу между мягкой зимой, резким континентальным климатом и жарким южным побережьем.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океана и чем севернее, тем сильнее сезонные контрасты и холоднее зима.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нормы городов России, округлённые значения
</a:t>
            </a:r>
            <a:endParaRPr lang="en-US" sz="9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3266" y="2815981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98429" y="4000619"/>
            <a:ext cx="43740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и их влияние на погоду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Приносит резкие похолодания, заморозки и ясную морозную погоду. Особенно заметно его влияние на севере страны и в переходные сезоны.
</a:t>
            </a:r>
            <a:endParaRPr lang="en-US" sz="894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над сушей и обычно сухой. Он делает погоду более устойчивой, а температурные различия между днём и ночью — заметнее.
</a:t>
            </a:r>
            <a:endParaRPr lang="en-US" sz="894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Движутся с запада и чаще связаны с облачностью, ветром и осадками. Они смягчают погоду в европейской части России.
</a:t>
            </a:r>
            <a:endParaRPr lang="en-US" sz="938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Доходит до России реже, но может приносить тепло и сухую погоду. На юге его влияние сильнее, чем в северных районах.
</a:t>
            </a:r>
            <a:endParaRPr lang="en-US" sz="91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воздушных масс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воздушные массы быстро сменяют друг друга, погода становится неустойчивой: температура и облачность могут изменяться почти за сутки.
</a:t>
            </a:r>
            <a:endParaRPr lang="en-US" sz="8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погода и климат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солнечная энергия запускает круговорот процессов в атмосфере.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 в распределении климата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задерживают воздушные массы и мешают им свободно проходить дальше. Поэтому по разные стороны гор часто складываются заметно разные погодные условия.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 граница влияний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не только делит Европу и Азию, но и ослабляет перенос воздуха между ними. Из-за этого климат по обе стороны хребта отличается по влажности и температуре.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юг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прикрывают южные районы от части холодных ветров. Благодаря этому на Черноморском побережье условия мягче, чем в соседних внутренних областях.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местность, тем ниже температура. Поэтому в горах даже летом может быть прохладно, а снег держится дольше, чем в равнинах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793501"/>
            <a:ext cx="3563700" cy="15564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несколько климатических поясов, но большая часть территории относится к умеренному.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России лежит в умеренном поясе, а крайние север и юг резко выделяются по теплу и влажности.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районирование России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моря и океанические течения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 и запад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океан приносит влажный воздух и делает климат европейской части России мягче. Особенно это заметно там, где чаще проходят влажные воздушные потоки.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и Дальний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сильно влияет на погоду Дальнего Востока. Здесь чаще бывают сезонные контрасты, туманы и затяжные дожди, особенно в тёплое время года.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Северного Ледовитого океана усиливают холод на севере страны. Они помогают сохранять низкие температуры и делают зиму более продолжительной.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регионах России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влаги получают побережья и горные районы. В глубине материка, особенно в Сибири, осадков заметно меньше.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показывает: океаны и рельеф усиливают увлажнение, а удалённые внутренние территории чаще остаются более сухими.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многолетние климатические значения, округлённые по открытым климатическим справочникам и нормам наблюдений.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Континентальность климата в разных частях страны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влияние Атлантики чувствуется сильнее, поэтому зима обычно мягче, а перепады температур между сезонами умереннее. Осадков, как правило, больше, чем в глубине Азии.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океанов, тем резче контрасты: морозная зима, тёплое или жаркое лето и сухой воздух. Именно поэтому в Сибири особенно заметна континентальность.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восточных районах климат усложняется влиянием Тихого океана и муссонов. Из-за этого сезоны выражены ярко: летом влажно, а зимой чаще холодно и сухо.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морей уменьшает смягчающее действие воды. Воздух быстро нагревается и быстро остывает, поэтому здесь чаще бывают большие суточные и годовые колебания температуры.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делает климат Дальнего Востока особым
</a:t>
            </a:r>
            <a:endParaRPr lang="en-US" sz="254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океан, муссоны, рельеф и ветры вместе формируют влажное лето, сухую зиму и резкую сезонность.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и горы меняют климат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ниже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холоднее, поэтому на одной и той же широте вершины всегда прохладнее равнин. Из-за этого снежный покров здесь держится дольше.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преграда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задерживают воздушные массы и изменяют их движение. Поэтому одни территории получают больше влаги, а другие остаются более сухими и ветренными.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можно увидеть несколько климатических поясов сразу: у подножия теплее, выше — холоднее. Это хорошо заметно на Кавказе и в районах Алтая.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Склоны неравны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наветренных склонах воздух поднимается, охлаждается и отдаёт влагу. Подветренные склоны получают меньше осадков, потому что воздух уже становится суше.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климатов трёх городов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 показывают, как по-разному климат проявляется на севере, в центре и на востоке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Мурманск смягчается морем, Москва имеет умеренно-континентальный климат, а Якутск выделяется крайне холодной зимой и очень большой годовой амплитудой.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многолетние климатические показатели; значения округлены по открытым климатическим справочникам.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размещение населения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зима мягче и инфраструктуру строить проще, людей живёт больше. Суровые морозы, мерзлота и длинные расстояния сдерживают заселение северных районов.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не только на комфорт, но и на плотность населения: чем тяжелее природные условия, тем сложнее жить и работать.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Росстата о размещении населения по частям страны; доли округлены для наглядности.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рисует карту природных зон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льда к мхам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климат слишком холодный для высоких деревьев, поэтому здесь господствуют арктические пустыни и тундра. Короткое лето не успевает прогреть почву, а растениям приходится быстро расти и запасать силы на долгую зиму.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Южнее, где тепла немного больше и осадков достаточно, начинается тайга, затем смешанные леса. Здесь уже могут расти большие деревья, а животным легче находить пищу и укрытие, чем в более суровых северных районах.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тёплые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влаги меньше, поэтому преобладают травы, а не леса. На Черноморском побережье тепло и влажно почти круглый год, и поэтому здесь встречаются субтропические растения, которых нет в северных зонах.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01468"/>
            <a:ext cx="458700" cy="407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явления, связанные с климатом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 снегопад резко ухудшают видимость и мешают транспорту. На севере и в открытых степных районах метели особенно опасны для людей и техники.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низкие температуры могут повреждать трубы, здания и дороги, а также представлять угрозу здоровью. В северных и восточных районах нужна надёжная защита от холода.
</a:t>
            </a:r>
            <a:endParaRPr lang="en-US" sz="861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России недостаток осадков приводит к пересыханию почвы и снижению урожая. Засуха опасна ещё и тем, что повышает риск природных пожаров.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Весной, а иногда и после сильных дождей, реки выходят из берегов. Паводки могут затапливать дома, дороги и поля, особенно в низинах и поймах рек.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 тайфуны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ломают деревья, повреждают линии электропередачи и здания. На Дальнем Востоке к ним добавляются ливни и тайфуны, приносящие ещё больше опасности.
</a:t>
            </a:r>
            <a:endParaRPr lang="en-US" sz="8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в наши дни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последних десятилетий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фиксируют рост средних температур в России. Особенно быстро тёплеет в Арктике и на севере Сибири, где изменения заметны раньше всего.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мерзлоты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периоды становятся длиннее, ледовый покров сокращается, а вечная мерзлота теряет устойчивость. Это влияет на природу, дороги и здания.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сезонных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половодье и сроки цветения растений меняются. В некоторых районах вода в реках приходит раньше, чем привыкли местные жители и хозяйство.
</a:t>
            </a:r>
            <a:endParaRPr lang="en-US" sz="1065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жары, сухой погоды и ветров растёт опасность лесных пожаров. Сельскому хозяйству и городской инфраструктуре приходится быстрее приспосабливаться к новым условиям.
</a:t>
            </a:r>
            <a:endParaRPr lang="en-US" sz="9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России: один край — разные миры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формируют широта, океаны, рельеф и воздушные массы. Огромная территория страны делает его очень разным: от ледяного севера до тёплого юга.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2026-06-02T19:30:02Z</dcterms:created>
  <dcterms:modified xsi:type="dcterms:W3CDTF">2026-06-02T19:30:02Z</dcterms:modified>
</cp:coreProperties>
</file>