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Радий Петрович Погодин: писатель о детстве, совести и войне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говорил с детьми о взрослении честно и внимательно.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Погодин и послевоенная проза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Радий Погодин вошёл в литературу XX века как автор правдивых и нравственно точных книг о подростках, семье и военной памяти.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биографии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жизни писателя и о том, как она повлияла на его творчество.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Погодина связаны с деревней, войной и работой для детей.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Радии Погодине
</a:t>
            </a:r>
            <a:endParaRPr lang="en-US" sz="8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писателя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Погодин рос в деревне, где рано увидел труд, простые привычки и зависимость семьи от общего дела. Эти наблюдения позже стали основой его точных бытовых сцен.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детства помог ему особенно внимательно писать о людях без украшений и пафоса. В его прозе чувствуется уважение к родной земле и интерес к тому, как формируется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и его влияние на прозу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пришлось на юность Погодина. Это поколение рано столкнулось с тревогой, потерями и необходимостью быстро взрослеть.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у писателя связана прежде всего с памятью, стойкостью и ценой мирной жизни, а не с внешней героикой.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Погодина усилились сдержанность, уважение к человеку и внимание к внутреннему выбору героя.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жизненный опыт стал основой творчества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личные впечатления Погодина превратились в темы и героев его книг.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1" y="1699837"/>
            <a:ext cx="192000" cy="153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3399333"/>
            <a:ext cx="192000" cy="170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321" y="1699988"/>
            <a:ext cx="1920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771" y="3393766"/>
            <a:ext cx="181800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0871" y="1685888"/>
            <a:ext cx="181800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Погодина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Погодина учатся быть рядом друг с другом, поддерживать товарища и не предавать доверие даже в трудной ситуации.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его книгах — это не просто место, а пространство заботы, памяти и понимания, где ребёнок учится замечать других.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решения у Погодина всегда связаны с правдой. Герой должен признать ошибку или выбрать поступок, который не стыдно помнить.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память у Погодина помогает понять цену мирной жизни. Прошлое в его произведениях звучит как нравственный урок для настоящего.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любой поступок имеет последствия. Даже маленькое решение может изменить отношения в классе, семье или компании.
</a:t>
            </a:r>
            <a:endParaRPr lang="en-US" sz="11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Погодина: обычные подростки в непростых ситуациях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Погодин часто делает героями школьников, которые спорят, сомневаются и иногда ошибаются. Их поступки важны не сами по себе, а тем, что помогают понять себя и других.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подростками у Погодина нередко стоят взрослые наставники. Они могут быть строгими или немногословными, но именно через них герой учится ответственности и взрослению.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в творчестве Погодина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объединяют бытовая точность, психологическая правдивость и внимание к нравственному выбору героя.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творчества Погодина — взросление человека в ситуации моральной проверки.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произведений Радия Погодина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Радия Погодина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книги Погодина помогают увидеть, как он соединял детский взгляд на мир с серьёзными нравственными вопросами.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названных книгах важны не только события, но и внутренний рост героя.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Радия Погодина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Погодин пишет просто и точно: его фразы коротки, а слова выбраны так, чтобы сразу показать характер героя, обстановку и скрытое напряжение сцены без лишних объяснений.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чувствуется живая разговорная интонация, но речь остается естественной и сдержанной. Бытовые детали помогают увидеть место действия и понять, почему поступки героев кажутся убедительными.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юмор делает текст теплее, однако писатель не переходит в назидание. Поэтому его прозу легко читать, а переживания персонажей воспринимаются как настоящие.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прозы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использовал Погодин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работы дополняли друг друга: писатель смотрел на одну и ту же тему и как прозаик, и как сценарист, и как художник.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творчества составляют прозаические тексты, а остальные виды работы расширяли выразительные средства и помогали точнее передавать характеры.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обзорного описания творчества Р. П. Погодина, составлено для презентации.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Погодин как художник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рисования научил Погодина внимательно смотреть на мир. Он замечал линию силуэта, направление взгляда и движение рук, поэтому его описания легко представить мысленно.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мышление помогало ему строить сцену как кадр: точно выбирать детали, связывать их с настроением и делать образ героя особенно выразительным для читателя.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обычной ситуации к нравственному выбору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для Погодина путь сюжета: от повседневного эпизода к внутреннему взрослению героя.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Погодин писал о детстве без упрощения: его герои не идеальны, они сомневаются, ошибаются и учатся отвечать за свои слова и поступки.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взросление связано не только с возрастом, но и с умением сочувствовать, замечать несправедливость и не прятаться от трудного решения.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доверял юному читателю и не объяснял все прямо. Поэтому его тексты заставляют думать, сопереживать и делать собственные выводы.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Погодина в детской литературе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честность делает его произведения важными для школьного чтения: они помогают говорить о характере, совести и человеческом достоинстве.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писателе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ключевые факты биографии Погодина и их значение для его творчества.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писателя напрямую связана с темами его книг: жизненный опыт помог ему писать о труде, войне, характере и взрослении убедительно.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и характеристики творчества Р. П. Погодина, составлено для презентации.
</a:t>
            </a:r>
            <a:endParaRPr lang="en-US" sz="8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ценятся в героях Погодина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хорошие качества проверяются не словами, а конкретным поступком: в ссоре, в страхе, в моменте сомнения.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у Погодина стоят честность и ответственность: именно они помогают герою сохранить уважение к себе и к другим.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тематическому анализу произведений Р. П. Погодина, составлено для презентации.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25" y="1805075"/>
            <a:ext cx="361500" cy="3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686" y="1834985"/>
            <a:ext cx="377100" cy="301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548" y="1834985"/>
            <a:ext cx="377100" cy="301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409" y="1818225"/>
            <a:ext cx="377100" cy="3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8070" y="1805075"/>
            <a:ext cx="361500" cy="361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Погодина читают и сегодня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легко узнать обиду, тревогу и страх ошибки. Эти переживания понятны школьникам, потому что встречаются в обычной жизни.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2020687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дружбе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Погодина ищут поддержку, доверие и уважение. Поэтому его истории помогают говорить о том, как строятся отношения между людьми.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60550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ставит героя перед решением, где важно не удобство, а совесть. Такой выбор остается актуальным в любом времени.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500412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форма, глубокий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 объему тексты читаются легко, но заставляют задуматься о честности, ответственности и внутренней силе человека.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7240274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действие связано с XX веком, темы доверия, памяти и уважения к другому человеку остаются близкими и современным читателям.
</a:t>
            </a:r>
            <a:endParaRPr lang="en-US" sz="10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Погодин соединял деревенские впечатления, военную память и интерес к подростку как к человеку, который только учится понимать себя и других.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особенности творчества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строится на наблюдении за обычной жизнью, но в этой повседневности писатель видит важные нравственные вопросы: честность, верность и ответственность.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точному языку и вниманию к деталям даже небольшой эпизод у Погодина превращается в разговор о взрослении, совести и человеческом достоинстве.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Радии Погодине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Радий Погодин показал, что детская литература может говорить о войне, совести и взрослении серьезно и понятно. Его книги учат замечать человека рядом и отвечать за свой выбор.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2026-05-19T06:57:34Z</dcterms:created>
  <dcterms:modified xsi:type="dcterms:W3CDTF">2026-05-19T06:57:34Z</dcterms:modified>
</cp:coreProperties>
</file>