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Э. Бабель: писатель на разломе эпох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увидевший эпоху в предельной сжатости слова.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Бабеля выросло на фоне революций, войн и культурного смешения Одессы. Его проза ищет язык для изображения насилия, морального выбора и судьбы человека в мире, где привычные нормы стремительно рушатся.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и время исторических переломов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Бабель родился в Одессе в еврейской семье, где он с детства слышал разные языки и видел резкие социальные контрасты большого портового города.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увлёкшись европейской литературой и французским языком, Бабель быстро понял ценность точного слова. Эта привычка стала основой его будущей художественной манеры.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коммерческом училище, а затем на экономическом отделении Киевского коммерческого института. Учёба расширила его кругозор и укрепила дисциплину мысли.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живая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Бабеля Одесса становится не фоном, а самостоятельным миром. Здесь переплетаются порт, рынок, криминальная среда, семейные традиции и постоянное языковое многообразие.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этой среды рождаются «Одесские рассказы». В них город звучит как легенда, а персонажи — Беня Крик, Левка, Мендель Маранц — обретают яркий, почти фольклорный масштаб.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как художественный мир Бабеля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594654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 и поддержка М. Горького
</a:t>
            </a:r>
            <a:endParaRPr lang="en-US" sz="2595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1916 году Бабель приехал в Петроград и оказался в центре литературной жизни. Там он начал искать собственный голос и первые публикационные возможности.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литературу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заметил молодого автора и поддержал его. Эта поддержка помогла Бабелю войти в профессиональную среду и утвердиться как серьёзному писателю.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Горьким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первые тексты обращались к бедности, социальной незащищённости и резкому столкновению культуры с грубой повседневностью. Бабеля особенно интересовали сильные и необычные характеры.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ранней прозы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биографических сведений: 1894, 1916, 1920, 1920-е, 1931, 1939, 1940.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биография Бабеля тесно связана с историческими потрясениями начала XX 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путь Бабеля развивается от одесского формирования к военному и затем трагическому репрессивному финалу.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И. Э. Бабеля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 году Бабель служил в 1-й Конной армии как корреспондент. Он наблюдал войну изнутри и фиксировал не только события, но и моральную цену происходящего.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не описывает войну как торжество победителей. Его взгляд остаётся настороженным и трезвым: за внешней дисциплиной он видит хаос, сомнение и внутренний надлом.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Походная жизнь дала ему материал для будущей «Конармии»: коротких, напряжённых новелл о страхе, жестокости, случайности смерти и человеческом достоинстве в условиях насилия.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наблюдения и личной дистанции сделало этот опыт художественно сильным. Документальная точность у Бабеля всегда сопровождается нравственным вопросом к эпохе.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опыт 1-й Конной армии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создаёт цикл коротких новелл, объединённых общей военной реальностью. Сюжет строится не на одном герое, а на смене острых, часто предельно сжатых эпизодов.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эпизоде человек сталкивается с насилием, страхом и разрушением привычных представлений о добре и справедливости. Военная действительность показана как нравственное испытание.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намеренно избегает прямолинейного пафоса. Сдержанная интонация и точная бытовая деталь усиливают внутреннюю напряжённость и делают трагедию особенно ощутимой.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«Конармия» стала примером прозы, где короткая форма способна вместить историческую катастрофу. В ней особенно ясно проявились лаконизм, контраст и смысловая плотность Бабеля.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«Конармия»: тема, конфликт и новаторство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произведения Бабеля принадлежат к новеллистике: именно она лучше всего раскрывает его лаконизм и смысловую концентрацию.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литературной биографии И. Э. Бабеля и общепринятой датировке его текстов.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связаны у Бабеля с главными темами его прозы.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И. Э. Бабеля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«Одесские рассказы» и образ Бени Крика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Беня Крик как герой 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Беня Крик у Бабеля — не только бандит, но и фигура с яркой сценической подачей. Он действует как человек сильной воли, умеющий превращать собственную смелость в почти театральный жест и в особую форму власти.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как пространство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город живёт через речь: юмор, семейные споры, жаргон, интонации улицы и фольклорные ритмы. Благодаря этому Одесса выглядит не просто местом действия, а общиной со своим кодексом чести и памяти.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вместо прямого восхищения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одновременно романтизирует и иронизирует. Он показывает притягательность силы, но не скрывает её сомнительность, поэтому одесский мир у него остаётся ярким, живым и внутренне противоречивым.
</a:t>
            </a:r>
            <a:endParaRPr lang="en-US" sz="9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опорных приема — лаконизм, точная деталь и контраст — создают у Бабеля смысловую плотность, благодаря которой короткий эпизод звучит как целая эпоха.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художественной манере И. Э. Бабеля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приема удерживают напряжение даже в очень короткой новелле и делают прозу Бабеля предельно выразительной.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композиции новелл «Конармии» и «Одесских рассказов».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 Бабеля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Бабель почти не печатался и работал с осторожностью: атмосфера подозрительности делала самостоятельный голос уязвимым, а любая сложность могла быть истолкована как идейная ненадежность.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литература требовала ясных выводов и безусловной лояльности, тогда как проза Бабеля строилась на сомнении, двойственности и нравственном выборе, не сводимом к готовой схеме.
</a:t>
            </a:r>
            <a:endParaRPr lang="en-US" sz="1034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нарастающего давления автор все меньше мог свободно развивать свой замысел; внутренний кризис усиливался, потому что именно тонкость и неоднозначность были основой его художественного метода.
</a:t>
            </a:r>
            <a:endParaRPr lang="en-US" sz="1036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власть в 1930-е годы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И. Э. Бабеля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прозе Бабеля не существуют отдельно: городской юмор, историческое насилие и личная ответственность постоянно пересекаются в одном сюжете.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— война и насилие; затем идет одесский мир. Остальные темы уточняют нравственный и культурный масштаб его прозы.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И. Э. Бабеля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1939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был арестован в ходе репрессий против литераторов и людей культуры. Для писателя это означало полное разрушение привычной творческой и личной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Бабеля стало частью большого террора, в котором обвинение и признание нередко подменяли собой правду. Имя писателя оказалось под запретом и замалчивалось.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января 1940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был расстрелян. Позднее возвращение его текстов в чтение и исследование стало важным этапом восстановления памяти о литературе XX века.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следствие и гибель писателя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986" y="1808050"/>
            <a:ext cx="4346929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И. Э. Бабеля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писателя показывают, как его биография была связана с культурными и политическими переломами эпохи.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Бабеля почти полностью совпал с историческими потрясениями первой половины XX века и напрямую определил его творчество.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Э. Бабель и ключевые исторические даты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помогает увидеть, как литература говорит о насилии, страхе и пропаганде без упрощений. Его тексты учат различать внешнюю правду и внутреннюю цену человеческого выбора.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особенно важно, что Бабель показывает ценность точного слова даже в эпоху давления. Его проза развивает историческую память и привычку думать самостоятельно.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Бабель важен для современного школьника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и влияние Бабеля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короткой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довел новеллу до предельной сжатости: небольшой текст у него содержит сюжет, характер и нравственный конфликт, не теряя художественной точности.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высокой плотности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соединяет разговорную интонацию, меткую деталь и неожиданный образ, поэтому каждое предложение работает как смысловой и эмоциональный узел.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тема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опыт войны и городской жизни Бабель говорит о власти, достоинстве и цене человеческой жизни, поэтому его читают далеко за пределами России.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миф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у Бабеля стала не просто местом действия, а узнаваемым культурным миром, в котором личные истории превращаются в литературную легенду.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Бабеля превратился в основу его художественного мира и поздней литературной репутации.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биографии к художественному мифу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Э. Бабель: слово, которое не упрощает историю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показал, что литература может быть одновременно точной, жесткой и человечной: в его прозе историческая катастрофа не отменяет личную ответственность, а делает ее особенно заметной.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2026-05-23T20:17:23Z</dcterms:created>
  <dcterms:modified xsi:type="dcterms:W3CDTF">2026-05-23T20:17:23Z</dcterms:modified>
</cp:coreProperties>
</file>