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тело, настроение и здоровье в подростковом возрасте?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Анатомо-физиологические особенности подростка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время быстрых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11–13 лет организм развивается неравномерно: кто-то взрослеет раньше, кто-то позже. Одновременно растут кости, меняется работа органов, а учебные нагрузки и эмоции требуют больше сил и внимания к режиму.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подросткового периода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10–13 лет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подростковый возраст: появляются первые признаки взросления, ускоряется рост и становятся заметны индивидуальные различия между сверстниками.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14–15 лет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этап: изменения тела и полового созревания выражены сильнее, возрастает потребность в сне, питании и восстановлении после нагрузок.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16–19 лет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подростковый возраст: развитие становится более устойчивым, пропорции тела выравниваются, а функции органов постепенно приближаются к взрослому уровню.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роста и изменение пропорций тела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неловкость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связки не всегда успевают за костями. Из-за этого движения становятся менее точными, чаще заметны сутулость, неловкая походка и усталость после долгого сидения.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быстро удлиняются конечности, увеличиваются масса тела и объём грудной клетки. Рост идёт скачками, поэтому внешность может меняться заметно за короткое время.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гормональные изменения в подростковом возрасте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запускают не только рост, но и перестройку обмена веществ, поэтому подростку особенно важно достаточно спать и полноценно питаться.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работают гормональные системы, тем заметнее рост, созревание и эмоциональная чувствительность.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 человека; обобщённая схема возрастных изменений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половой системы у девочек и мальчиков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постепенно развиваются молочные железы, созревают яичники и начинается менструальный цикл. Эти изменения связаны с общим взрослением организма и требуют бережного отношения к самочувствию.
</a:t>
            </a:r>
            <a:endParaRPr lang="en-US" sz="1278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увеличиваются яички и половой член, появляется оволосение на лице и теле, меняется голос. Параллельно растёт мышечная масса и усиливается физическая выносливость.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этих изменений у каждого свои: у одних они начинаются раньше, у других позже. Разница между сверстниками одного возраста в этот период считается нормальной.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развития у девочек и мальчиков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возрастные изменения происходят не одновременно и зависят от пола и индивидуальных особенностей.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и мальчиков сроки развития различаются, но это естественная особенность подросткового периода.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физиология подростков; школьный курс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Префронтальная кора ещё созревает, поэтому подростку сложнее сразу оценивать последствия поступков и удерживать самоконтроль в напряжённых ситуациях.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мозг подростка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центры работают активно, из-за чего замечания, сравнение с другими и неудачи могут переживаться особенно остро.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улучшаются внимание, память и способность решать более сложные задачи, если есть достаточный сон и спокойный режим.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мозга идёт постепенно, поэтому обдуманные решения формируются не сразу, а с опытом и поддержкой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эмоций к поступкам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гормональными изменениями, созреванием мозга и поведением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сосуды и дыхание при росте организма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сердце становится больше, лёгкие увеличивают объём, а сосуды удлиняются. Эти изменения помогают организму лучше справляться с будущими нагрузками и физической активностью.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рост идёт очень быстро, может появляться утомляемость, учащённый пульс и одышка после бега или подъёма по лестнице. Обычно это временно и связано с перестройкой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подростка в питательных веществах и воде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рациона особенно важен в период интенсивного роста и учебных нагрузок.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поддержку организму дают белок и вода, но дефицит любого компонента быстро снижает самочувствие и работоспособность.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школьного курса биологии и основ гигиены.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062" y="1120000"/>
            <a:ext cx="14137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1887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26558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484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200" y="4191700"/>
            <a:ext cx="11310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осанку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ходьба, подвижные игры и упражнения укрепляют мышцы спины и живота. Это помогает позвоночнику удерживать тело ровно и уменьшает утомление после долгого сидения.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важно сидеть прямо, опираясь на спинку стула, с обеими стопами на полу. Тогда нагрузка на позвоночник распределяется равномернее, а сутулость возникает реже.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тяжелая сумка заставляет наклоняться вперед и перегружает плечи. Лучше носить рюкзак на двух лямках и не брать с собой лишние вещи.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мышечный корсет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 живота поддерживают растущий скелет. Упражнения на растяжку и укрепление мышц особенно полезны в школьном возрасте, когда кости растут быстрее связок.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плечи стали на разной высоте, появилась боль в спине или заметно изменилось положение корпуса, важно сообщить взрослым. Раннее внимание помогает вовремя скорректировать осанку.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показывает, какие действия поддерживают рост и восстановление, а какие мешают нормальной работе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помогают расти и учиться, а вредные быстрее приводят к утомлению, снижению выносливости и ухудшению работы внутренних органов.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 здоровье подростка.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нервная система переключается на восстановление, а мышцы и ткани получают время для роста. Поэтому 8–10 часов сна помогают легче переносить школьные нагрузки и сохранять силы.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поздно ложится и рано встает, мозг работает медленнее. Память, внимание и скорость реакции снижаются, из-за чего уроки и контрольные становятся заметно труднее.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часто проявляется не только сонливостью, но и раздражительностью. Спокойный вечерний режим, отказ от поздних экранов и одинаковое время подъема поддерживают бодрость днем.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подростку нужен полноценный сон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подсказывает, что организм растет
</a:t>
            </a:r>
            <a:pPr algn="l" indent="0" marL="0">
              <a:lnSpc>
                <a:spcPct val="90000"/>
              </a:lnSpc>
              <a:buNone/>
            </a:pPr>
            <a:r>
              <a:rPr lang="en-US" sz="17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лицо может быстрее блестеть, а на коже появляются отдельные воспаления. Это связано с более активной работой сальных желез и изменением гормонального фона. Регулярное мягкое очищение и аккуратный уход помогают уменьшить дискомфорт.
</a:t>
            </a:r>
            <a:endParaRPr lang="en-US" sz="1714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Чистота, которая помогает чувствовать уверенность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тоже работают активнее, поэтому тело быстрее устает от жары, спорта и долгого дня в школе. Ежедневный душ, чистая одежда и уход за волосами делают самочувствие лучше и помогают чувствовать себя спокойнее среди сверстников.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кожа и почему важна гигиена
</a:t>
            </a:r>
            <a:endParaRPr lang="en-US" sz="2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утомляемости и снижения внимания у подростков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нарушения режима особенно заметны в период активного роста и учебных перегрузок.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слабость и рассеянность возникают не из-за одной причины, а из-за их сочетания; исправление режима заметно улучшает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школьной гигиены и возрастной физиологии.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остро воспринимать замечания и сравнивать себя со сверстниками. Внешне это нередко выглядит как обидчивость, но на самом деле связано с поиском своего места и уверенности.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самостоятельности становится сильнее, поэтому привычные запреты иногда вызывают протест. Лучше работают четкие и спокойные правила, объясняющие, зачем они нужны и как помогают сохранить здоровье.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этот период меняются быстрее, чем раньше. Поддержка взрослых, уважение личных границ и внимательный разговор снижают напряжение и помогают не принимать импульсивных решений.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понятные требования и доброжелательный тон, подростку легче справляться со стрессом. Это помогает учиться, дружить и постепенно развивать самоконтроль.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подросток переживает этот возраст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здоровое развитие подростка
</a:t>
            </a:r>
            <a:endParaRPr lang="en-US" sz="293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взаимосвязи привычек и состояния организма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в норме, а когда нужен врач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отличить обычные возрастные особенности от признаков, которые требуют внимания специалиста.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изменений в подростковом возрасте закономерны, но резкое ухудшение самочувствия, боли или отсутствие возрастных признаков нельзя игнорировать.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возрастной физиологии и гигиене подростка.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время роста и новых привычек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изменений тела помогает подростку беречь здоровье, соблюдать режим и вовремя замечать тревожные признаки. Это основа уверенного и безопасного взросления.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2026-05-21T00:44:11Z</dcterms:created>
  <dcterms:modified xsi:type="dcterms:W3CDTF">2026-05-21T00:44:11Z</dcterms:modified>
</cp:coreProperties>
</file>