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заботы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снег, тепло дома и весёлые праздники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дни короче, на улице холодно, а земля и крыши покрываются снегом. Люди надевают тёплую одежду, двигаются осторожнее и чаще собираются дома с близкими, чтобы вместе ждать праздники и радоваться уюту.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зима удивляет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 безопасность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345776" y="9654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Наденьте несколько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лучше одеваться по слоям: футболка, свитер и тёплая куртка. Так легче сохранить тепло и при необходимости снять лишнее, если станет жарко в помещении.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6967351" y="9654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и не стойте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нельзя подолгу стоять без движения. Когда человек двигается, ему легче сохранять тепло, а короткие остановки помогают не переохладиться.
</a:t>
            </a:r>
            <a:endParaRPr lang="en-US" sz="1148" dirty="0"/>
          </a:p>
        </p:txBody>
      </p:sp>
      <p:sp>
        <p:nvSpPr>
          <p:cNvPr id="14" name="Text 4"/>
          <p:cNvSpPr txBox="1"/>
          <p:nvPr/>
        </p:nvSpPr>
        <p:spPr>
          <a:xfrm>
            <a:off x="4345776" y="22323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про голову и руки
</a:t>
            </a:r>
            <a:pPr algn="l" indent="0" marL="0">
              <a:lnSpc>
                <a:spcPct val="100000"/>
              </a:lnSpc>
              <a:buNone/>
            </a:pPr>
            <a:r>
              <a:rPr lang="en-US" sz="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Шапка, шарф и варежки помогают не мёрзнуть даже в ветреную погоду. Через открытые участки тела тепло уходит быстрее, поэтому их нужно особенно беречь.
</a:t>
            </a:r>
            <a:endParaRPr lang="en-US" sz="1159" dirty="0"/>
          </a:p>
        </p:txBody>
      </p:sp>
      <p:sp>
        <p:nvSpPr>
          <p:cNvPr id="15" name="Text 5"/>
          <p:cNvSpPr txBox="1"/>
          <p:nvPr/>
        </p:nvSpPr>
        <p:spPr>
          <a:xfrm>
            <a:off x="4345776" y="34992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удобную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или ботинки с нескользящей подошвой помогают увереннее идти по снегу и льду. Если обувь промокла, ноги быстро охлаждаются, и прогулка становится совсем не весёлой.
</a:t>
            </a:r>
            <a:endParaRPr lang="en-US" sz="1081" dirty="0"/>
          </a:p>
        </p:txBody>
      </p:sp>
      <p:sp>
        <p:nvSpPr>
          <p:cNvPr id="16" name="Text 6"/>
          <p:cNvSpPr txBox="1"/>
          <p:nvPr/>
        </p:nvSpPr>
        <p:spPr>
          <a:xfrm>
            <a:off x="6967351" y="22323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осторожны с металлом
</a:t>
            </a:r>
            <a:pPr algn="l" indent="0" marL="0">
              <a:lnSpc>
                <a:spcPct val="100000"/>
              </a:lnSpc>
              <a:buNone/>
            </a:pPr>
            <a:r>
              <a:rPr lang="en-US" sz="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Мокрыми руками не стоит трогать холодные металлические предметы на улице. Они быстро охлаждаются, и кожа может неприятно примерзнуть.
</a:t>
            </a:r>
            <a:endParaRPr lang="en-US" sz="12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зимние игры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превращает двор в большую игровую площадку. Из него лепят снеговиков, строят крепости и играют в снежки. Главное — после игр быстро согреться дома.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забавы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с горки приносит много радости, а на снегу интересно рассматривать следы птиц и животных. Иногда кажется, что двор устроил маленькую зимнюю выставку.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 и следы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снег выглядит белым, потому что отражает солнечный свет. Из-за этого зимний день кажется светлее, даже когда солнце прячется за облаками.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снег белый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руки, ноги и щёки нужно сразу согреть. Тёплый чай, сухие варежки и спокойный отдых помогают быстро вернуть хорошее настроение.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конец прогулки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птицам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дел: от выбора кормушки до регулярной подкормки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дома и во дворе зимой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снег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у подъезда снег убирают, чтобы дорожки оставались чистыми и удобными. Так меньше шансов поскользнуться и испачкать обувь по колено.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Сушим вещи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варежки, шапки и обувь нужно хорошо просушить. Сухие вещи сохраняют тепло, а мокрые быстро становятся холодными и неприятными.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Посыпаем лёд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места посыпают песком или специальной смесью. Это помогает лучше держаться на ногах, когда после оттепели снова ударяет мороз.
</a:t>
            </a:r>
            <a:endParaRPr lang="en-US" sz="1552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Проветриваем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окна открывают ненадолго, чтобы впустить свежий воздух и не выпустить слишком много тепла. Тогда в комнате остаётся уютно и приятно.
</a:t>
            </a:r>
            <a:endParaRPr lang="en-US" sz="13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— главный зимний праздник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в домах наводят порядок, украшают комнаты и ставят ёлку. Появляется ощущение, что чудо уже совсем близко.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ночь семьи собираются вместе, поздравляют друг друга, угощаются и дарят подарки. Все ждут радостного момента начала нового года.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с 31 декабря на 1 января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начинаются каникулы. Дети отдыхают, гуляют, играют и проводят больше времени с родными, запоминая тёплые зимние дни.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новогодняя ёлка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Ёлку наряжают шарами, мишурой, гирляндами и звездой на верхушке. Эти украшения делают комнату яркой и сразу добавляют праздничное настроение.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украшения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ёлкой часто ставят фигурки Деда Мороза и Снегурочки. Они словно приходят в гости и делают праздник ещё более волшебным.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и Снегурочка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гирлянды нельзя трогать мокрыми руками. Перед включением взрослые должны проверить, что провода целые и украшения висят надёжно.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 гирляндами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не должны стоять близко к веткам или бумажным украшениям. Лучше любоваться огоньками издалека, чтобы праздник был красивым и спокойным.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 свечами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добрые дела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рисунок или простая поделка могут порадовать не меньше, чем покупной сюрприз. В них есть старание, фантазия и тепло детских рук.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своими руками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приятно помочь дома: убрать игрушки, подать варежки или помочь накрыть на стол. Маленькое дело делает вечер спокойнее и добрее.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поздравление, вежливое спасибо и тёплая улыбка тоже становятся подарком. Иногда именно такие слова поднимают настроение лучше сладостей.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 короткое пожелание, нарисовать снежинку или сделать праздничную открытку. Такой знак внимания легко хранить и приятно перечитывать.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или открытка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не обязательно должно быть большим. Аккуратность, терпение и внимание к другим помогают сделать зимний день светлее для всех.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и Снегурочка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волшебник
</a:t>
            </a:r>
            <a:pPr algn="l" indent="0" marL="0">
              <a:lnSpc>
                <a:spcPct val="100000"/>
              </a:lnSpc>
              <a:buNone/>
            </a:pPr>
            <a:r>
              <a:rPr lang="en-US" sz="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— самый известный зимний волшебник в России. Его ждут дети и взрослые, потому что вместе с ним приходит праздник и хорошее настроение.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Деда Мороза длинная шуба, посох и мешок с подарками. Такой наряд сразу подсказывает: перед нами настоящий зимний сказочный герой.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помощница
</a:t>
            </a:r>
            <a:pPr algn="l" indent="0" marL="0">
              <a:lnSpc>
                <a:spcPct val="100000"/>
              </a:lnSpc>
              <a:buNone/>
            </a:pPr>
            <a:r>
              <a:rPr lang="en-US" sz="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часто приходит Снегурочка. Она помогает Деду Морозу, улыбается детям и делает зимний праздник ещё более сказочным и светлым.
</a:t>
            </a:r>
            <a:endParaRPr lang="en-US" sz="1420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пишут письма с пожеланиями, учат стихи и готовят небольшие выступления. Это помогает встречать праздник смело, радостно и очень по-новогоднему.
</a:t>
            </a:r>
            <a:endParaRPr lang="en-US" sz="13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и отдых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помогают отдохнуть после уроков и домашних заданий. В это время можно спокойно выспаться, больше гулять и почувствовать, что день принадлежит тебе, а не только расписанию.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передышки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каникулах дети катаются с горок, лепят снеговиков, играют в настольные игры и гуляют с родными. Такие занятия делают отдых живым, весёлым и совсем не скучным.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особенно приятно читать книги, рисовать, собирать пазлы или смотреть семейные альбомы. Дома легче почувствовать тепло, спокойствие и радость общения с близкими.
</a:t>
            </a:r>
            <a:endParaRPr lang="en-US" sz="129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 помогает узнать больше о привычках семьи: как встречают праздники, какие блюда готовят и какие истории вспоминают за столом. Это создаёт тёплые воспоминания на весь год.
</a:t>
            </a:r>
            <a:endParaRPr lang="en-US" sz="1299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Рождества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 в доме становится особенно тихо и уютно. Семьи готовят стол, убирают комнаты и ждут праздничного дня. Дети замечают, как обычные дела превращаются в приятную подготовку к доброй встрече.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рождественский день родные собираются вместе, поздравляют друг друга и делятся угощениями. За столом звучат добрые пожелания, а разговоры становятся особенно тёплыми и спокойными, словно весь дом улыбается.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семейный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часто проходит без спешки и шума. Люди навещают близких, благодарят друг друга и стараются быть внимательнее. От этого праздник запоминается не только угощениями, но и душевной атмосферой.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света и семьи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согревает зимой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чай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чашка горячего чая помогает быстрее согреться. Тёплый напиток приятно держать в руках, а его аромат делает зимний вечер особенно уютным.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суп
</a:t>
            </a:r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горячего супа хорошо утоляет голод и возвращает силы после мороза. Зимой такие блюда особенно ценятся, потому что они согревают и дают ощущение домашнего тепла.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и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пироги и другая выпечка делают зимний стол сытным и радостным. Эти блюда удобно есть дома, когда за окном снег, а в комнате пахнет праздником.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Мандарины и 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Мандарины давно стали символом зимних праздников. Вместе со сладостями, фруктами и десертами они добавляют столу яркости, а детям — особенно хорошего настроения.
</a:t>
            </a:r>
            <a:endParaRPr lang="en-US" sz="13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труд взрослых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рано выходят на улицу, чтобы очистить дорожки и ступеньки. Благодаря их работе людям легче пройти к дому, школе и магазину без лишних падений и суеты.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врачей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зимой особенно нужны тем, кто простудился или почувствовал себя плохо. Они принимают пациентов, дают советы и помогают людям быстрее вернуться к обычным делам.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домах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следят, чтобы в домах было тепло, светло и удобно. Их работа незаметна, но именно она помогает семье спокойно переживать морозы и короткие дни.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дорогах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зимой едут осторожнее, потому что дорога может быть скользкой. Они внимательно смотрят по сторонам, соблюдают правила и помогают перевозить людей и важные грузы.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осторожность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дорожке нельзя торопиться и бежать. Лучше идти маленькими шагами, внимательно смотреть под ноги и заранее замечать участки льда, чтобы не потерять равновесие.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Носить рюкзак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лучше надевать на оба плеча, чтобы он не тянул в сторону. Когда руки свободны, легче сохранять равновесие и аккуратно двигаться по льду.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после оттепели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потепления и мороза лёд может появиться почти незаметно. Поэтому зимой особенно важно быть внимательным у подъезда, на лестнице и во дворе, где гололёд любит подкрадываться тихо.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за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перила или поручень, за них стоит держаться. Такая опора помогает увереннее пройти сложное место и снижает риск неожиданно поскользнуться.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спорт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лыжах и коньках делает зимний день бодрым и весёлым. Такие занятия развивают ловкость, укрепляют здоровье и дарят ощущение настоящего зимнего приключения.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 коньки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 на санках вызывает много смеха и радости, особенно если рядом друзья или семья. Главное — кататься только на безопасной горке и не забывать про осторожность.
</a:t>
            </a:r>
            <a:endParaRPr lang="en-US" sz="131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с горки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 снежки и строительство снежных крепостей превращают двор в большое зимнее царство. Здесь хватает места и для фантазии, и для дружной командной работы.
</a:t>
            </a:r>
            <a:endParaRPr lang="en-US" sz="132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и крепости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весёлые игры на морозе требуют шапки, варежек и тёплой куртки. Если одежда подобрана правильно, можно дольше гулять и не мёрзнуть.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зимнему празднику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домашних дел перед встречей Нового года и зимних праздников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74750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пахнут зимой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напоминает о лёгком снегопаде и тихом небе. Это слово сразу делает картину зимы нежной и красивой, словно за окном кружится маленький белый танец.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«метель» звучит немного шумно, потому что за ним слышится ветер и вихрь снега. Оно помогает представить настоящую зимнюю силу природы.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особенно приятно сказать «уют». Это слово связано с тёплым светом, мягким пледом и домом, где всем спокойно и хорошо.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«праздник» приносит радость само по себе. Оно напоминает о ёлке, подарках, улыбках и приятных встречах, которые делают зимние дни ярче.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детям легко верить в чудо: снег сверкает, огни сияют, а добрые дела становятся заметнее. Это слово создаёт особенное настроение ожидания и радости.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зиму особенной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дела учат одеваться по погоде, быть внимательнее на улице и замечать, кому нужна помощь. Так холодное время становится более спокойным и безопасным.
</a:t>
            </a:r>
            <a:endParaRPr lang="en-US" sz="1392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себе и других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собирают семью за одним столом, помогают обменяться подарками и добрыми словами. Благодаря этому зима запоминается не только морозом, но и тёплым общением.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встречи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снег, игры, лампа в окне и домашний чай, даже короткий день кажется светлее. Зима напоминает, что счастье часто прячется в обычных моментах.
</a:t>
            </a:r>
            <a:endParaRPr lang="en-US" sz="1483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 простых вещах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8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время добрых дел и тёплых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бывает морозной, но в ней много света, заботы и радости. Она учит помогать, беречь себя и замечать красоту вокруг. А ещё дарит праздники и уютные воспоминания.
</a:t>
            </a:r>
            <a:endParaRPr lang="en-US" sz="448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2026-05-26T00:24:49Z</dcterms:created>
  <dcterms:modified xsi:type="dcterms:W3CDTF">2026-05-26T00:24:49Z</dcterms:modified>
</cp:coreProperties>
</file>