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и Соловей Разбойник (В сокращении)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Илья едет в Киев, встречает врага на дороге и побеждает зло во имя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былина и чем особенен этот сюжет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— это народная эпическая песня о богатырях и важных событиях древнерусской жизни. В ней историческое переплетается с вымыслом, а герой становится нравственным примером. В этом сюжете важны путь в Киев, защита людей и выбор добра.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до начала подвига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долгое время не мог ходить и жил в доме родителей в Муроме. Его жизнь была тяжелой и неподвижной, но в былине именно этот период становится преддверием перемен.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Чудесное исцеление открывает для Ильи новую судьбу. После него он получает необыкновенную силу, а вместе с ней — ощущение, что должен сделать что-то важное для других людей.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судьбы подчеркивает: богатырь не появился «случайно». В былине Илья как будто избран для большого дела и готов преодолеть прошлое, чтобы служить родной земле.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Киев как начало служения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Отправление из Мурома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выезжает из Мурома в Киев, чтобы служить князю Владимиру. Это начало не приключения ради славы, а дороги, где каждый следующий шаг связан с обязанностью защищать.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былине — не просто маршрут, а испытание характера. Илья проявляет решимость и спокойствие, учится действовать собранно даже там, где страшно и опасно.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ради общего блага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становится целью, потому что там нужна помощь Русской земле. Движение вперед показывает: богатырь действует не ради личной выгоды, а ради людей и порядка.
</a:t>
            </a:r>
            <a:endParaRPr lang="en-US" sz="10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Застава у Чернигова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городу, который в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в Киев Илья помогает людям у Чернигова: город оказывается под угрозой. Он не проходит мимо беды, а вмешивается сразу, потому что защита — его дело и долг. Для иллюстрации подойдут крепостные стены и тревожная дорога.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на заставе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вступает в бой с врагами и отстаивает безопасность жителей. Его действия возвращают уверенность тем, кто ждал помощи. Визуально эпизод хорошо передать через вооружённого всадника, натянутые поводья и напряжение перед сражением.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 не только князя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эпизоде герой важен не только для княжеских планов, но и для простых людей. Он приходит на помощь там, где рядом рушится привычная жизнь. Так былина показывает: настоящее служение слышит беду обычных жителей.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Соловей Разбойник вызывает страх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свиста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угроза — необыкновенный свист Соловья. От него рушатся деревья и пугаются кони, а люди теряют силы и уверенность.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на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живет у лесной дороги и нападает на путников. Дорога превращается в ловушку, и каждое движение вперед кажется смертельно рискованным.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 хаос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Соловей соединяет черты разбойника и разрушительной силы природы. Он словно вносит хаос в мир, делая порядок невозможным.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Ильей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противопоставляют спокойному и уверенному богатырю. Там, где Соловей сеет страх, Илья действует собранно и защищает людей.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встреча с Соловьем Разбойником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былине: путь → предупреждение → столкновение → победа → плен и доставка в Киев.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победа Ильи особенно важна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побеждает не только силой, но и спокойствием: он не теряет головы, когда слышит страшный свист Соловья. В былине это признак настоящего богатырства.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Выдержка и уверенность помогают герою не отступить. Страх и хаос могут сбить с пути любого, но Илья действует твердо, потому что цель — защита людей.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воспринимается как восстановление порядка на дороге. Опасность исчезает, и путь снова становится безопасным, как будто мир возвращается в привычные рамки.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добро побеждает зло и разрушение. Илья показывает: настоящий герой сильнее не противника, а прежде всего своих сомнений и паники.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князя Владимира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Киеве Илья предстает перед князем Владимиром, который в былине связан с властью и порядком. Княжеский двор — место, где подвиг получает признание и смысл для всей земли.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привозит плененного Соловья как доказательство своей службы. Этот поступок показывает: герой отвечает не только за себя, но и за безопасность на территории Руси.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связывает личный подвиг Ильи с интересами всей земли. Через прием во двор былина подчеркивает важность общественной пользы и доверия к защитнику.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532055"/>
            <a:ext cx="4794300" cy="22490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былины и их роли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в сюжете связаны добро, защита и власть, а зло — с угрозой, страхом и насилием.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связано с защитой и восстановлением порядка; зло — с насилием и страхом, которые рушат безопасность людей.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былины «Илья Муромец и Соловей Разбойник» (в сокращении).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часто используются повторы, постоянные эпитеты и преувеличение силы. Это помогает запомнить события и создать яркие образы почти непобедимого богатыря и опасного врага.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повтора и постоянных эпитетов четырежды усиливает впечатление от ключевых поступков героя.
</a:t>
            </a:r>
            <a:endParaRPr lang="en-US" sz="2415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былины «Илья Муромец и Соловей Разбойник» (в сокращении), наблюдения над художественными приёмами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героев в сюжете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строится так, что угроза проявляется не только в бою, но и в нарушении обычной жизни людей на дороге.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показывает: добро связано с охраной и восстановлением порядка, а зло — с насилием и страхом.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смыслов определены по ключевым мотивам былины «Илья Муромец и Соловей Разбойник»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логово как зона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логово Соловья Разбойника, напротив, воспринимается как опасная и запущенная часть мира. Там нарушается порядок: свист пугает и ломает привычную защиту людей.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путь к цели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дорога в былине означает движение к цели и служение общему благу. По ней герой едет не за наградой, а чтобы помочь людям, которые оказались в беде.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дороги и леса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идеал богатыря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соединяет физическую мощь со спокойной смелостью и ответственностью. В решениях он руководствуется долгом, поэтому его сила становится не просто яркой, а полезной.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действует ради людей и земли, а не ради личной славы. Такой подход делает его поступки понятными и близкими народному представлению о справедливом защитнике.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показано, что настоящая доблесть проявляется в защите и остановке злых действий. Сила, направленная на добро, помогает вернуть безопасность на дороге и в жизни.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04625"/>
            <a:ext cx="324900" cy="28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883" y="1675625"/>
            <a:ext cx="3034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958" y="1675625"/>
            <a:ext cx="303450" cy="34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былина шестиклассника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Защищай слабых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показывает: победить зло можно, когда человек не проходит мимо чужой беды. Илья помогает тем, кто нуждается, и тем самым защищает право на спокойную дорогу и жизнь.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Помогай в трудную минуту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ждёт, пока проблема исчезнет сама. Он действует, потому что понимает последствия для людей и принимает помощь как обязанность, а не как случайную услугу.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смелым и настойчивым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Страшный свист и опасная дорога проверяют характер. Илья выдерживает нападение и продолжает путь к цели, доказывая, что упорство помогает справиться даже с сильным врагом.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 силу, связанную с добротой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подчёркивает: мощь без ответственности превращается в хаос. Сила героя служит добру, а честность и верность долгу помогают выбрать правильный путь.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5588" y="919100"/>
            <a:ext cx="319302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эпизоды сюжета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проследим, как разворачивается действие: от исцеления к подвигу и признанию в Киеве.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усиливает образ героя: каждое испытание делает его служение более осмысленным, а итог — подтверждает победу порядка над страхом.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«Илья Муромец и Соловей Разбойник» (в сокращении)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народная фантазия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узнаются черты реальной жизни: города, князь в Киеве, дорога и представление о защите рубежей. Эти детали делают повествование похожим на рассказ о прошлом.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этим Соловей Разбойник показан как сказочный, почти чудесный образ. Его сила связана не только с оружием, но и с пугающим свистом, действующим как заклинание.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Необыкновенная сила Ильи относится к миру народного вымысла. Благодаря ей герой способен одолеть угрозу, которую обычному человеку было бы не пережить.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исторического и фантастического превращает былину в яркое сказание. Поэтому её читают и как рассказ о мире Древней Руси, и как пример народного идеала богатыря.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былины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движется спокойно, но постепенно растёт ожидание беды. После победы на первый план выходит чувство безопасности и уверенности.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показывает: напряжение нарастает до столкновения с врагом и резко снижается после восстановления порядка, закрепляя идею справедливой победы.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эмоционального напряжения по ключевым моментам былины «Илья Муромец и Соловей Разбойник»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Ильи Муромца остается известным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стал одним из самых узнаваемых богатырей русских былин. Его образ встречается в пересказах, детских книгах и наглядных материалах для школьников.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героя понятна и без подробностей: он связывает мужество с защитой Отечества. Поэтому Илья воспринимается как пример стойкости и справедливости в трудной ситуации.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Соловье Разбойнике удерживает внимание благодаря чёткой борьбе добра и зла. Победа справедливости делает сюжет запоминающимся и легко объяснимым для читателя.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былины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показывает победу справедливости над жестокостью и страхом: Илья защищает людей, служит земле Русской и действует ради общего блага. Для 6 класса это пример силы, смелости и доброты.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2026-05-15T04:02:52Z</dcterms:created>
  <dcterms:modified xsi:type="dcterms:W3CDTF">2026-05-15T04:02:52Z</dcterms:modified>
</cp:coreProperties>
</file>