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пути эволюции: как меняются живые организмы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формирует разнообразие, приспособленность и родство живых организмов?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современной теории эволюции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связал изменчивость, борьбу за существование и естественный отбор с возникновением новых видов. Сегодня синтетическая теория объясняет эволюцию через генетику, популяции, палеонтологию и молекулярные данные.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эволюции: наследственная изменчивость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аллели и могут формировать признаки, которых раньше не было в популяции. Именно они поставляют первичный наследственный материал для отбора, адаптаций и видообразования.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наследственная изменчивость делает возможными адаптации, дивергенцию и появление новых видов. Без неё эволюция не могла бы создавать устойчивое биоразнообразие.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расхождения линий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действует на фенотип, но сохраняет только наследственные варианты, повышающие выживание и размножение. Без такой изменчивости эволюционные изменения не закрепляются.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переносят аллели между популяциями и меняют их частоты. Поток генов может усиливать разнообразие, но иногда ослабляет различия между изолированными группами.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Кроссинговер, независимое расхождение хромосом и случайное сочетание гамет постоянно перестраивают наследственные комбинации. Благодаря этому потомство даже одних родителей оказывается генетически неповторимым.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движущая сила эволюции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относительно постоянной среде он сохраняет средний вариант признака и устраняет крайние отклонения. Так поддерживаются уже сложившиеся, наиболее надёжные сочетания свойств.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поддерживает крайние формы признака и может усиливать различия между группами особей. В результате в популяции формируются выраженные альтернативные стратегии существования.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 среды преимущество получает один из крайних вариантов, и среднее значение признака смещается. Это видно, когда появляется новый фактор отбора.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направления эволюции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направления равнозначны как способы приспособления, но различаются масштабом изменений и их влиянием на уровень организации.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усложняет организацию, идиоадаптация специализирует, а общая дегенерация упрощает строение; вместе они описывают разные эволюционные стратегии.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обобщение по теме «Направления эволюции».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19104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ароморфоз особенно важным
</a:t>
            </a:r>
            <a:endParaRPr lang="en-US" sz="3184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эукариотической клетки стало крупным шагом вперёд: оно обеспечило более сложную организацию наследственного материала и заложило основу для дальнейшего усложнения живых форм.
</a:t>
            </a:r>
            <a:endParaRPr lang="en-US" sz="1085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и связанные с ним системы опоры сделали возможными крупные размеры тела, активное движение и освоение новых сред обитания, включая сушу.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позволила клеткам специализироваться и выполнять разные функции. Это открыло путь к тканям, органам и новым уровням координации внутри организма.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Семя, цветок и другие ароморфозы растений повысили защищённость потомства и эффективность размножения, что расширило возможности жизни в наземных условиях.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 суше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у птиц и млекопитающих обеспечила относительную независимость от температуры среды. Это усилило активность, расширило ареалы и повысило устойчивость к изменчивым условиям.
</a:t>
            </a:r>
            <a:endParaRPr lang="en-US" sz="1078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точная настройка к условиям среды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клюва у дарвиновских вьюрков связаны с типом пищи. Такое приспособление не усложняет организм в целом, но повышает эффективность использования доступных ресурсов.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питания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Ласты у морских млекопитающих, колючки у пустынных растений и покровительственная окраска у насекомых помогают выживать в конкретных условиях, не меняя общий уровень организации.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часто приводит к распаду одной крупной группы на множество специализированных форм. Так возникает богатство приспособлений внутри близкородственных организмов.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эволюции не создаёт принципиально новых планов строения, зато позволяет виду точно соответствовать своей нише и успешно конкурировать в стабильной или разнообразной среде.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Ограниченная, но эффективная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дегенерация: упрощение как приспособление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 часто связано с паразитическим образом жизни. Когда часть функций выполняет хозяин, собственные органы организма могут редуцироваться без потери жизнеспособности.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паразитизму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ленточных червей резко сокращены пищеварительная система и органы чувств, зато развиты органы прикрепления и мощная репродуктивная система, обеспечивающая успешное размножение.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 не означает биологического «упадка». Если упрощение повышает приспособленность в конкретной среде, оно остаётся успешным эволюционным решением.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регресс, а адаптация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паразитических растений уменьшается роль фотосинтеза, а листья и корни развиты слабее. Освобождённые ресурсы идут на закрепление в нише хозяина.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Дивергенция: расхождение признаков от общего предка
</a:t>
            </a:r>
            <a:endParaRPr lang="en-US" sz="235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одной исходной популяции при разных условиях среды возникают новые формы и виды.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конвергенцию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возникает у неродственных или далёко родственных организмов, которые живут в похожей среде и сталкиваются с одинаковыми задачами выживания.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условия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 акул и дельфинов, крылья птиц и насекомых, а также суккулентные формы у пустынных растений — типичные примеры конвергенции.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сходства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формируются органы одинаковой функции, но разного происхождения и строения. Сходство здесь внешнее, а эволюционный путь — независимый.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Параллелизм: сходное развитие близких линий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 возникает у близкородственных групп, которые наследуют сходный план строения и потому могут независимо приходить к похожим изменениям под действием сходных условий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конвергенции, параллелизм наблюдается у организмов с более тесным родством. Сходство здесь опирается на общую эволюционную базу, а не только на одинаковую среду.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решения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линий нередко формируются сходные признаки, хотя они возникают отдельно в каждой ветви. Это отражает не случайное совпадение, а ограниченность исходного наследственного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98693"/>
            <a:ext cx="4791900" cy="21352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 эволюции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направления эволюции по масштабу изменений, их биологическому смыслу и типичным примерам.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 различаются не самим фактом изменения, а его масштабом и итогом: от общего усложнения до узкой специализации или упрощения.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эволюция организмов, обобщение по теме.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эволюции и типы сходства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внешнее сходство может возникать по разным причинам: из общего происхождения, из одинаковых условий среды или из близкого родства линий.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результат сходства не означает одинаковый путь его появления; решающими являются происхождение организмов и направление отбора.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эволюционные пути и типы сходства.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 аналогичные органы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птицы, ласта кита и лапа крота построены по общему плану. Они указывают на общее происхождение, хотя служат для разных задач: хватания, полёта, плавания и рытья.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корни — одна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и насекомых помогают летать, но возникли независимо и устроены по-разному. То же относится к обтекаемым формам тела акул и дельфинов, которые возникли как ответ на жизнь в воде.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путь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органы похожи по функции, но различаются по строению и происхождению, это аналогия. Если план строения общий, но функции расходятся, речь идёт о гомологии и дивергенции.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 результат дивергенции
</a:t>
            </a:r>
            <a:endParaRPr lang="en-US" sz="291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дрейф генов и отбор постепенно изменяют частоты аллелей, поэтому популяции начинают отличаться по признакам и приспособленности.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Географические, экологические или репродуктивные барьеры уменьшают обмен генами между группами и создают условия для их самостоятельного развития.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различия становятся настолько значительными, что скрещивание либо невозможно, либо не даёт жизнеспособного потомства.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несовместимости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возникают отдельные виды; классический пример — дарвиновы вьюрки, освоившие разные пищевые ниши на Галапагосских островах.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эволюционные изменения
</a:t>
            </a:r>
            <a:endParaRPr lang="en-US" sz="259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не действуют изолированно: изменчивость даёт материал, отбор направляет изменения, а изоляция и дрейф могут ускорять расхождение популяций.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направляющим фактором остаётся естественный отбор, тогда как изоляция и дрейф особенно важны для разделения популяций и видообразования.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«Факторы эволюции» в школьном курсе биологии.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приспособленности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наследственная изменчивость и отбор повышают приспособленность популяции.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19104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200" y="1294104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доказательства из разных наук
</a:t>
            </a:r>
            <a:endParaRPr lang="en-US" sz="2781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показывают единый план строения у разных групп. Сходство конечностей позвоночных помогает восстановить общее происхождение и понять, как один орган мог выполнять разные функции.
</a:t>
            </a:r>
            <a:endParaRPr lang="en-US" sz="1111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у родственных организмов часто наблюдаются сходные черты. Это свидетельствует о сохранении общих наследственных программ, действующих ещё до появления заметных различий.
</a:t>
            </a:r>
            <a:endParaRPr lang="en-US" sz="1078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РНК и белков позволяет установить степень родства видов точнее, чем внешнее сходство. Чем ближе последовательности, тем более недавний у организмов общий предок.
</a:t>
            </a:r>
            <a:endParaRPr lang="en-US" sz="1116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фиксируют последовательность смены форм и переходные этапы. Благодаря им можно увидеть, как возникали новые признаки и исчезали древние, менее выгодные особенности.
</a:t>
            </a:r>
            <a:endParaRPr lang="en-US" sz="1161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подтверждают одну картину: живые организмы связаны общим происхождением, а их разнообразие сформировалось в ходе длительной эволюции под действием отбора и изменений среды.
</a:t>
            </a:r>
            <a:endParaRPr lang="en-US" sz="111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доказательств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435396"/>
            <a:ext cx="4791900" cy="21493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эволюционных преобразований у разных групп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группы организмов с типом эволюционных изменений и их характерными проявлениями.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эволюция идёт по-разному: одни линии усложняются, другие тонко приспосабливаются к среде, а третьи упрощают строение в особых условиях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эволюция основных групп организмов.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не один путь, а множество стратегий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пути эволюции показывают, что жизнь приспосабливается по-разному: через усложнение, специализацию, упрощение, расхождение и сходство форм. Именно поэтому современное биоразнообразие так богато и закономерно.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2026-06-01T21:31:32Z</dcterms:created>
  <dcterms:modified xsi:type="dcterms:W3CDTF">2026-06-01T21:31:32Z</dcterms:modified>
</cp:coreProperties>
</file>