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жизни живых организмов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среды жизни формируют уникальные условия для разнообразия организмов.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среды жизни и её влияния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жизни — совокупность факторов, таких как температура, влажность и свет, влияет на развитие и распространение организмов. Это знание важно для изучения взаимосвязей в природе.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водной среды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покрывает свыше 70% земной поверхности, обеспечивая стабильную влажность и сравнительно постоянные температуры для обитателей.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воды значительно выше воздуха, что влияет на движение организмов, а концентрация кислорода здесь ниже, чем в атмосфере.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населена разнообразными организмами: бактериями, водорослями, рыбой, моллюсками и ракообразными.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растения водной среды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морях и океанах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и кораллы строят сложные экосистемы, а такие хищники, как акулы, занимают вершину пищевой цепи в солёной воде.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пресных водоёмов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Щуки, окуни и раки приспособлены к жизни в пресной воде, используя особенности телосложения и поведение для выживания.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строения тела водных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и плавники помогают рыбам эффективно передвигаться под водой, а планктон устроен для плавучести и питания.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в водных экосистемах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обладают самым большим биоразнообразием за счёт объемных пространства и разных условий.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площадь и разнообразие среды способствуют высокому числу видов в океанах.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 по водным экосистемам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водных организмов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Обтекаемое тело уменьшает сопротивление движения в воде, позволяя эффективно плавать.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обеспечивают дыхание в воде, извлекая кислород из растворённой среды.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Слизистый покров защищает от повреждений и предотвращает высыхание при выходе на поверхность.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Осмотическая регуляция помогает балансировать соли в теле, адаптируясь к пресной и солёной воде.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наземно-воздушной среды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на суше меняются значительно в течение суток, а климат бывает очень разнообразным.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среде высокая концентрация кислорода и переменная влажность создают разные условия для жизни.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здесь привыкли к смене дня и ночи, используя разнообразные приспособления для выживания.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наземно-воздушной среды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их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имеют густой шерстяной покров и приспособлены к лазанию по деревьям, защищаясь от хищников и добывая пищу.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 их организация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строят сложные колонии с социальным устроем, что помогает им выживать в различных условиях на суше.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и навыки выживания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хорошо развиты в органы зрения и слуха, что помогает им избегать хищников и искать пищу среди растительности.
</a:t>
            </a:r>
            <a:endParaRPr lang="en-US" sz="10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водной и наземно-воздушной среды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показывают различия в условиях жизни рыб и наземных животных.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Наземная среда отличается большей изменчивостью и требует комплексных адаптаций.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почвенной среды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состоит из измельчённых минералов, органики, воздуха и воды, создавая сложную структуру.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слои характеризуются высокой влажностью и наличием питательных веществ.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сюда проникает слабо, поэтому фотосинтез в почве практически отсутствует.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живут разнообразные организмы: дождевые черви, насекомые, микроорганизмы и грибы.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почвенных обитателей в экосистеме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— 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активно рыхлят почву, что улучшает аэрацию и способствует проникновению кислорода. Их деятельность ускоряет разложение растительных остатков, поддерживая плодородие земли.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в круговороте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играют ключевую роль в разложении органики: они превращают сложные вещества в доступные питательные элементы, необходимые для растений и других организмов.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 жуки — строители почвенной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 жуки смешивают почвенные слои, создавая сложные ходы и улучшая её структуру. Это помогает удерживать влагу и равномерно распределять питательные вещества.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организмов по слоям почвы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почвенных видов сконцентрированы в верхних гумусовых слоях, где много органического вещества.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преимущественно населяет верхние слои почвы из-за богатства питательных веществ и условий.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Почвоведческие исследования, 2022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приспособлений почвенных организмов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Редуцированные или отсутствующие глаза компенсируются развитием других органов чувств, позволяющих ориентироваться в темноте.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выделяют слизистые покровы или строят защитные ходы, что оберегает их от врагов и неблагоприятных условий.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Вытянутое тело и сегментация помогают животным легко передвигаться через узкие пространства внутри почвы.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Организмная среда: сущность и примеры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Организмная среда — это место обитания на или внутри другого живого организма, которое отличается специфическими условиями и ресурсами.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Паразиты, например острицы и блохи, используют хозяина для питания и защиты, наносят ему вред.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Симбионты, такие как бактерии кишечника, приносят пользу хозяину, помогая пищеварению и защите от патогенов.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Комменсалы, например рыбы-лоцманы, получают выгоду, не причиняя вреда или пользы хозяину.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и симбиоз в организмной среде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Гельминты в пищеварительном тракте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Гельминты живут в кишечнике млекопитающих, питаясь их кишечным содержимым. Они могут вызывать заболевания, влияя на здоровье хозяина.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кишечной микрофлоры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бактерии в кишечнике человека помогают переваривать пищу, синтезировать витамины и защищать от патогенов, обеспечивая важные функции.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и блохи на коже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паразиты приспособлены к жизни на поверхности тела, питаясь кровью и вызывая дискомфорт, а также выступая переносчиками различных заболеваний.
</a:t>
            </a:r>
            <a:endParaRPr lang="en-US" sz="10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приспособлений организмов к организмной среде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обладают специализированными органами крепления, такими как крючья и присоски, для удержания на теле хозяина или внутри него.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Утолщённая и прочная оболочка защищает многих паразитов от агрессивных условий внутренней среды организма хозяина.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микроорганизмы способны адаптировать свой жизненный цикл к изменениям в организме хозяина для успешного выживания и передачи.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сред жизни организмов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среды и их представители с переходами между ними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связи между средами жизни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перемещаются между средами для разных этапов жизни, как амфибии, сменяющие водную и наземную среды.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используют почву для гнездования, но питаются в воздухе, этим объединяя разные экосистемы.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связи способствуют круговороту веществ, перераспределению энергии и поддержанию биологического разнообразия.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этих отношений важно для сохранения устойчивости экосистем и предотвращения разрушения среды обитания.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организмов и среды обитания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растений на атмосферу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 помощью фотосинтеза насыщают воздух кислородом, регулируя состав атмосферы и поддерживая жизнь на Земле.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дождевых червей в формировании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улучшают структуру почвы, обеспечивая аэрацию и разложение органики, что существенно влияет на плодородие и экосистему.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как создатели рифов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формируют сложные рифовые системы, которые влияют на морские течения, защищают побережья и служат местом обитания для многих видов.
</a:t>
            </a:r>
            <a:endParaRPr lang="en-US" sz="10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 средах жизни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сред жизни организмов помогает охранять природу, поддерживать биоразнообразие и формировать устойчивое экологическое мышление у людей.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2026-05-07T14:59:08Z</dcterms:created>
  <dcterms:modified xsi:type="dcterms:W3CDTF">2026-05-07T14:59:08Z</dcterms:modified>
</cp:coreProperties>
</file>