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раскрывает главный закон его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свойство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находить неизвестные углы, проверять чертежи и понимать, как устроены разные треугольники. Без него трудно решать многие задачи по геометрии.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внутренними углами треугольника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есть три вершины, а значит, и три внутренних угла. Каждый из них расположен внутри фигуры и измеряется в градусах.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все три внутренних угла треугольника, получится 180°. Это свойство выполняется для любой формы треугольника, независимо от его размера.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продолжить одну сторону треугольника за вершину, образуется внешний угол. Он соседствует с внутренним и вместе с ним составляет развернутый угол.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задачами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сумму углов, можно находить неизвестный угол по двум известным, а также проверять, правильно ли построен треугольник на рисунке или в тетради.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обозначенными углами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показать вершины, внутренние углы и продолжение одной стороны. Тогда видно, где именно находятся три угла, сумма которых всегда равна 180°.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Остроугольный, прямоугольный и тупоугольный треугольники выглядят по-разному, но правило суммы углов остается одинаковым. Это помогает не путать внешний вид фигуры с ее свойством.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подписи на рисунке дают в сумме 180°, значит, чертеж согласуется с геометрическим правилом. Такая проверка особенно полезна при решении задач и построениях.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сумму углов треугольника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через параллельную прямую получить развернутый угол и прийти к выводу 180°.
</a:t>
            </a:r>
            <a:endParaRPr lang="en-US" sz="131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треугольника проводят прямую, параллельную основанию. Полученные углы равны углам треугольника, а вместе образуют развернутый угол.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величина развернутого угла, к которому сводится сумма внутренних углов треугольника.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развернутого угла и параллельных прямых в школьной геометрии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определяется по одному из углов, но сумма трех углов всегда одинакова.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видами связано с отдельными углами, а не с общей суммой: в любом случае она равна 180°.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углам, школьный курс геометрии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неизвестного угла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третий угол находят вычитанием суммы известных углов из 180°.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один прием: сначала находят сумму двух углов, затем проверяют, что вместе с третьим получается 180°.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«Сумма углов треугольника»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уже известен, поэтому два остальных находят быстрее. Если один острый угол известен, второй легко вычислить.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на два острых угла, которые вместе образуют этот остаток.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и определение прямого угла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равнобедренным треугольником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при вершине равен 80°, то два основания по 50° дают правильную сумму 180°. Такая проверка помогает избежать ошибки в расчетах.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угол при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смотрят, какой угол дан в задаче. Для равнобедренного треугольника особенно важно не перепутать вершину и углы при основании.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из 180°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 общей суммы углов треугольника вычитают угол при вершине. Так получают сумму двух равных углов при основании.
</a:t>
            </a:r>
            <a:endParaRPr lang="en-US" sz="118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углы при основании одинаковые, найденную сумму делят на два. Это дает значение каждого из двух углов без лишних вычислений.
</a:t>
            </a:r>
            <a:endParaRPr lang="en-US" sz="11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три равных угла делят 180° поровну, каждый из них равен 60°.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имеет каждый угол равностороннего треугольника.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равностороннего треугольника; вывод из суммы внутренних углов треугольника.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когда одну сторону треугольника продолжают за вершину. Он расположен снаружи фигуры, но связан с внутренними углами того же треугольника.
</a:t>
            </a:r>
            <a:endParaRPr lang="en-US" sz="807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двумя 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два внутренних несмежных угла, внешний угол можно найти без полного сложения всех трех. Он равен их сумме, что ускоряет решение задач.
</a:t>
            </a:r>
            <a:endParaRPr lang="en-US" sz="854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не только находить неизвестные углы, но и проверять чертежи. Если результат не согласуется с 180°, значит, в записи допущена ошибка.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прилежащий внутренний угол вместе составляют развернутый угол. Поэтому их сумма всегда равна 180°, и это удобно использовать в вычислениях.
</a:t>
            </a:r>
            <a:endParaRPr lang="en-US" sz="8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сделаны на разных чертежах, чтобы показать устойчивость правила в реальных построениях.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трех случаях сумма равна 180°, значит, свойство подтверждается и на рисунке, и при измерении углов.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измерения углов в треугольнике.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04598"/>
            <a:ext cx="4332300" cy="18794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ошибки, их причины и верные действия, чтобы быстрее находить и проверять углы в треугольниках.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чтением условия и рисунка. Проверка суммы углов помогает их быстро заметить.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геометрии.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неизвестный угол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большинства задач на сумму углов треугольника.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свойство используется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домов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схемах треугольники помогают задавать наклон и устойчивость элементов крыши. Знание углов позволяет читать схемы без ошибок и понимать их 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нужна при построении чертежей, когда важно точно задать форму детали и проверить, совпадают ли измерения с условием задачи.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Мостовые конструкции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делают каркасы жесткими. При расчете и разметке таких конструкций важно понимать, как связаны внутренние углы и общая форма детали.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знаков и рамок хорошо заметна и легко распознается. При изготовлении важно соблюдать правильные углы, чтобы знак выглядел аккуратно и точно.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это свойство используется почти постоянно: для поиска неизвестных углов, проверки ответов и решения задач на разные виды треугольников.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 многоугольниках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отправная точка для изучения более сложных фигур с большим числом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фигура добавляет по 180° к сумме внутренних углов, поэтому правило легко обобщается.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школьное правило для суммы внутренних углов многоугольника.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бумажным треугольником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Нарисуйте или вырежьте любой треугольник, затем аккуратно отделите его три угла. Для опыта подойдут фигуры любого вида: остроугольные, прямоугольные и тупоугольные.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вырезанные углы рядом так, чтобы их вершины соприкасались. Вы увидите, что они выстраиваются в одну прямую линию и образуют развернутый угол.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результат подтверждает теорему без сложных вычислений. Если три угла образуют 180°, значит, сумма внутренних углов любого треугольника постоянна.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короткие примеры и сверьте ответы по правилу суммы углов треугольника и свойству внешнего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сводятся к одному правилу: сначала находят сумму известных углов, затем используют 180° или связь внешнего угла с внутренними.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урока.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универсальное правило помогает быстро находить неизвестные углы, проверять построения и уверенно решать школьные задачи по геометрии.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2026-05-29T01:57:00Z</dcterms:created>
  <dcterms:modified xsi:type="dcterms:W3CDTF">2026-05-29T01:57:00Z</dcterms:modified>
</cp:coreProperties>
</file>