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и художественная культура России: конец XVIII – 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культурных изменений и достижений России в эпоху 1790-1914 годов.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перемен: предпосылки и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крепостного строя, рост городов и промышленности, влияние европейских культурных образцов. Развитие образования и науки усиливает социальные изменения края.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городских пространств и инфраструктуры
</a:t>
            </a:r>
            <a:endParaRPr lang="en-US" sz="2193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многоэтажной застройки и общественных зданий
</a:t>
            </a:r>
            <a:pPr algn="ctr" indent="0" marL="0">
              <a:lnSpc>
                <a:spcPct val="100000"/>
              </a:lnSpc>
              <a:buNone/>
            </a:pPr>
            <a:r>
              <a:rPr lang="en-US" sz="4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активно строят многоэтажные дома, школы, больницы и вокзалы, что меняет облик улиц и расширяет городскую инфраструктуру. Эти сооружения становятся символами модернизации и прогресса.
</a:t>
            </a:r>
            <a:endParaRPr lang="en-US" sz="1147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коммунальных систем и освещения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канализации и водопровода улучшает санитарные условия. Газовые затем электрические фонари оживляют улицы в ночное время, повышая комфорт и безопасность жителей.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городских парков и новых видов транспорта
</a:t>
            </a:r>
            <a:pPr algn="ctr" indent="0" marL="0">
              <a:lnSpc>
                <a:spcPct val="100000"/>
              </a:lnSpc>
              <a:buNone/>
            </a:pPr>
            <a:r>
              <a:rPr lang="en-US" sz="5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парки и аллеи для отдыха. Внедряются первые конки и трамваи, что облегчает передвижение и меняет привычный городской пейзаж.
</a:t>
            </a:r>
            <a:endParaRPr lang="en-US" sz="12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главные мастера эпохи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классицизма к реалистическим сюжетам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переходят от идеализированных образов к отображению жизни народа. Картины начинают отражать социальные темы, что вызывает живой отклик у зрителей.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К.А. Брюллова и И.К. Айвазовского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Брюллов известен масштабными историческими полотнами, Айвазовский — морскими пейзажами, способными передать движение и силу природы с поразительной реалистичностью.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объединения «Передвижники»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объединения устраивают выставки по всей России, поднимают важные общественные вопросы и ищут национальные художественные темы, придавая картине глубокий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и великие мастера слова
</a:t>
            </a:r>
            <a:endParaRPr lang="en-US" sz="2423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романтизма и реализма в литературе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стремятся выразить внутренние переживания и объективно показать жизнь общества, что обогащает формы и содержание отечественной литературы.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 — основатель современного русского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формирует литературные нормы и служит фундаментом для последующих поколений, делая язык живым и выразительным.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Достоевский — философы и психологи
</a:t>
            </a:r>
            <a:pPr algn="ctr" indent="0" marL="0">
              <a:lnSpc>
                <a:spcPct val="100000"/>
              </a:lnSpc>
              <a:buNone/>
            </a:pPr>
            <a:r>
              <a:rPr lang="en-US" sz="5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произведения они раскрывают сложные вопросы морали, общества и природы человека, создавая произведения, актуальные и сегодня.
</a:t>
            </a:r>
            <a:endParaRPr lang="en-US" sz="12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декоративно-прикладного искусства
</a:t>
            </a:r>
            <a:endParaRPr lang="en-US" sz="2795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Фарфор и изделия Императорского завода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изысканность и тонкость отделки делают фарфор символом роскоши и художественного мастерства, популярного среди знати и широкой публики.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Ювелирные шедевры фабрики Фаберже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известна уникальными ювелирными яйцами с мельчайшей проработкой деталей, ставшими символом высокого искусства и технического мастерства.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Роспись мебели и производство кружев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Расписная мебель украшает интерьеры, а кружево и ковры придают уют и отражают национальные художественные традиции, популярные в дворцах и домах.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промыслы и их культурная значимость
</a:t>
            </a:r>
            <a:endParaRPr lang="en-US" sz="2579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Гжельская керамика — яркий синий орнамент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керамическая роспись выделяется своим насыщенным синим цветом и узнаваемыми узорами, передаваемыми из поколения в поколение мастерами.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Хохломская роспись — золотистое великолепие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ярких красок и золотых оттенков создает уникальный декоративный стиль, широко применяемый на деревянных изделиях и посуде.
</a:t>
            </a:r>
            <a:endParaRPr lang="en-US" sz="132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Палехская лаковая миниатюра и дымковская игрушка
</a:t>
            </a:r>
            <a:pPr algn="ctr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Тончайшая лаковая роспись на изделиях из папье-маше и характерные фигурки игрушек отражают богатство художественных традиций и эстетики народного творчества.
</a:t>
            </a:r>
            <a:endParaRPr lang="en-US" sz="11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направления и развитие городов
</a:t>
            </a:r>
            <a:endParaRPr lang="en-US" sz="2641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и ампир: простота и величие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характеризуется строгими формами, колоннами и декоративной монументальностью, отражая идеалы порядка и власти XVIII–XIX веков.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Эклектика — смешение стилей в середине XIX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сочетают разные архитектурные мотивы, создавая уникальную стилистику, присущую многим московским доходным домам и театрам того периода.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 — плавные линии и инновационные материалы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стекла и железа привносит легкость и динамику в проекты, примером служат пассажи и вокзалы, меняющие городской облик и функциональность.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Влияния и обмен с европейской культурой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иностранных архитекторов и мастеров
</a:t>
            </a:r>
            <a:pPr algn="ctr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специалисты создают здания в России, привнося новые стилистические решения и технологии, что обогащает национальную архитектуру.
</a:t>
            </a:r>
            <a:endParaRPr lang="en-US" sz="1271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Гастроли зарубежных театров и обучение художников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50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артисты и художники получают опыт в культурных центрах Европы, а зарубежные труппы знакомят публику с новыми театральными постановками.
</a:t>
            </a:r>
            <a:endParaRPr lang="en-US" sz="1185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французской и немецкой музыки
</a:t>
            </a:r>
            <a:pPr algn="ctr" indent="0" marL="0">
              <a:lnSpc>
                <a:spcPct val="100000"/>
              </a:lnSpc>
              <a:buNone/>
            </a:pPr>
            <a:r>
              <a:rPr lang="en-US" sz="5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произведения и театральные спектакли из Франции и Германии становятся неотъемлемой частью культурной жизни крупных городов России.
</a:t>
            </a:r>
            <a:endParaRPr lang="en-US" sz="12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музеев и библиотек как центров культуры
</a:t>
            </a:r>
            <a:endParaRPr lang="en-US" sz="2748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Эрмитаж и Русский музей — сокровищницы искусства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 известных музеев привлекают внимание общественности, демонстрируя богатство отечественного и мирового наследия.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Публичная библиотека Санкт-Петербурга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читальных залов и расширение книжных фондов делают культуру и знания более доступными жителям городов и провинций.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культурных учреждений в просвещении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библиотеки способствуют формированию национального самосознания, расширяя кругозор и защищая культурные ценности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моды и костюма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ампира: начало XIX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4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эпохи ампира характеризовалась высокой талией и простыми, элегантными формами одежды. Женские платья были легкими и струящимися, а мужчины носили строгие сюртуки и цилиндры. Это отражало влияние классической античности на эстетику того времени.
</a:t>
            </a:r>
            <a:endParaRPr lang="en-US" sz="1076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романтизма и реализма на костюм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XIX века мода стала более разнообразной: появились пышные кринолины и сложные прически, отражая романтические идеалы красоты. Реализм придавал одежде практичность, а у мужчин распространились более удобные фраки и жилеты.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и школьная форма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одежда стала доступнее благодаря фабричному производству. Появились разнообразные ткани и фасоны. В школах ввели специальную форму, которая отличалась простотой и удобством, что облегчало учебный процесс.
</a:t>
            </a:r>
            <a:endParaRPr lang="en-US" sz="1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в России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Паровой флот и железные дороги
</a:t>
            </a:r>
            <a:pPr algn="ctr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пароход Чичагова в 1815 году открыл новую эру водного транспорта. В 1837 году на железной дороге Петербург–Царское Село началось регулярное сообщение, значительно ускорив передвижение и развитие экономики.
</a:t>
            </a:r>
            <a:endParaRPr lang="en-US" sz="1397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и телефон – революция в коммуникациях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телеграфа в 1842 году позволило мгновенно передавать сообщения на большие расстояния. Затем, в 1877 году, появился телефон, что сделало связь еще более удобной и оперативной.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освещение и комфорт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1876 году лампа Яблочкова стала первым массово используемым источником электрического света. Это новшество существенно улучшило жизнь в городах, сделав ночные улицы и дома безопаснее и уютнее.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и связи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Конка и трамвай как новые городские виды транспорта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 века принесла появление конки — конного трамвая, а затем электрических трамваев. Они облегчали передвижение жителей по городам и способствовали развитию пригородов.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железнодорожной сети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продолжали активно развиваться, открывались новые маршруты, связывающие разные регионы России. Это значительно ускоряло перевозку товаров и пассажиров.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и телеграф: связующая инфраструктура
</a:t>
            </a:r>
            <a:pPr algn="ctr" indent="0" marL="0">
              <a:lnSpc>
                <a:spcPct val="100000"/>
              </a:lnSpc>
              <a:buNone/>
            </a:pPr>
            <a:r>
              <a:rPr lang="en-US" sz="50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Совершенствовалась почтовая служба и распространялись телеграфные линии, что делало связь между городами и сёлами более быстрой и надежной, что было важно для бизнеса и личного общения.
</a:t>
            </a:r>
            <a:endParaRPr lang="en-US" sz="11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быт: традиции и новшества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блюда русской кухни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питания включала хлеб, каши, щи, мясо и рыбу. Эти блюда были неотъемлемой частью повседневного рациона, обеспечивая необходимую энергию и питательные вещества.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продуктов и напитков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в повседневной жизни распространились сахар, чай и шоколад. Также стали популярными иностранные блюда, такие как кофе и паста, что обогащало гастрономические традиции.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посуды и кафе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Улучшилась посуда — появилась фарфоровая, а бытовая техника, например, самовары, облегчали приготовление напитков. В городах появились первые рестораны и кафе, ставшие центрами социальной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и народное образование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грамотности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1897 году около 21% населения умело читать и писать. Это был важный шаг к распространению знаний и развитию общества.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народных школ и воскресных классов
</a:t>
            </a:r>
            <a:pPr algn="ctr" indent="0" marL="0">
              <a:lnSpc>
                <a:spcPct val="100000"/>
              </a:lnSpc>
              <a:buNone/>
            </a:pPr>
            <a:r>
              <a:rPr lang="en-US" sz="5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повышения образовательного уровня создавались народные школы и бесплатные воскресные занятия, доступные детям различных сословий.
</a:t>
            </a:r>
            <a:endParaRPr lang="en-US" sz="1303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обязательного начального образования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5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началом XX века началось повсеместное внедрение обязательного начального образования, что укрепило базу для культурного и социального прогресса.
</a:t>
            </a:r>
            <a:endParaRPr lang="en-US" sz="11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музыка и архитектура XIX века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Театральное искусство и А.Н. Островский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А.Н. Островский стал ключевой фигурой русского театра, а Малый театр приобрёл славу благодаря постановкам драматических произведений, отражающих жизнь народа.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композиторы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М.И. Глинка, П.И. Чайковский и М.П. Мусоргский создали выдающиеся музыкальные произведения, которые стали национальным достоянием и оказали значительное влияние на мировую культуру.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новации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Большого театра в Москве символизировало расцвет архитектуры, а стили эклектика и модерн внесли разнообразие и современность в облик городов.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Выставки как платформа прогресса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выставка 1882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Масштабная промышленная и художественная экспозиция в Москве продемонстрировала достижения России в науке, технике и искусстве, объединив мастеров и предпринимателей.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участие на Парижской выставке 1900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активно представила свою культуру и технологии на Всемирной выставке в Париже, укрепляя международные связи и престиж.
</a:t>
            </a:r>
            <a:endParaRPr lang="en-US" sz="1224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выставок на развитие искусства и промышленности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4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Выставки способствовали обмену опытом, стимулировали инновации и рост качества продукции, что отражалось на развитии национальной экономики.
</a:t>
            </a:r>
            <a:endParaRPr lang="en-US" sz="11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перемены и новые явления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прогресса и индустриализация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изменила образ жизни многих людей, вызвав бурное развитие городов и появление новых профессий.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образования и роль женщин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женских школ и участие женщин в общественной жизни стали важными шагами к равноправию и расширению возможностей.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досуге и развлечениях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досуга — театры, концерты, кафе — стали частью городской культуры, меняя стиль жизни и общения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национального и европейского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модерна с русским колоритом
</a:t>
            </a:r>
            <a:pPr algn="ctr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в стиле модерн сочетали современные европейские формы с элементами древнерусского зодчества, создавая уникальный облик городов.
</a:t>
            </a:r>
            <a:endParaRPr lang="en-US" sz="129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«Могучей кучки»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Композиторы-новаторы успешно внедряли западные музыкальные идеи, обогащая русское искусство и подчеркивая национальную самобытность.
</a:t>
            </a:r>
            <a:endParaRPr lang="en-US" sz="135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европейских тенденций на костюм и быт
</a:t>
            </a:r>
            <a:pPr algn="ctr" indent="0" marL="0">
              <a:lnSpc>
                <a:spcPct val="100000"/>
              </a:lnSpc>
              <a:buNone/>
            </a:pPr>
            <a:r>
              <a:rPr lang="en-US" sz="5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модные веяния дополнялись традиционными русскими элементами, что отражало сложный процесс культурного обмена и адаптации.
</a:t>
            </a:r>
            <a:endParaRPr lang="en-US" sz="12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культурных преобразований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XVIII–XX веков создали фундамент для современной российской культуры, объединив традиции и инновации, что определило дальнейшее развитие общества и искусства.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2026-05-11T00:01:28Z</dcterms:created>
  <dcterms:modified xsi:type="dcterms:W3CDTF">2026-05-11T00:01:28Z</dcterms:modified>
</cp:coreProperties>
</file>