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Вербочки в музыке: весна, звук и настроение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Вербочки в музыке — это весна, нежность и тихое пробуждение природы.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Пушистые вербочки появляются очень рано и сразу напоминают о тепле, свете и надежде. Поэтому их образ так легко превращается в тихие, добрые и радостные песни, стихи и напевы.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вербочка вдохновляет музыку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вербочка и какое настроение она передаёт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Вербочка похожа на маленький пушистый комочек на гибкой веточке. Сначала серёжки плотные, а потом становятся мягкими и заметными на весеннем солнце.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такой образ вызывает нежность, лёгкость и спокойную радость. Для детей он особенно понятен: это добрый знак, что зима уже отступает.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Вербочка как музыкальный образ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Вербочка помогает передать в песне весну, мягкий свет и тихое движение природы, словно всё вокруг осторожно просыпается после зимы.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Для такого образа подходят плавная мелодия, спокойный темп и не очень громкое звучание, чтобы музыка казалась ласковой и светлой.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Вербочка легко соединяется с образами праздника, природы и добрых пожеланий, поэтому она часто звучит особенно тепло и по-домашнему.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Тихая динамика помогает передать мягкость и пушистость весенней веточки, будто музыка говорит шёпотом.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Плавное движение мелодии делает образ нежным и спокойным, без резких скачков и громких всплесков.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Короткие напевные фразы легко запоминаются и создают ощущение лёгкого, дружелюбного разговора.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Повторы делают мелодию ясной и узнаваемой, как первую весеннюю песенку, которую хочется напеть ещё раз.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музыкальные средства подходят теме вербочки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настроение в песнях о вербочке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Музыка звучит нежно и дружелюбно, иногда чуть празднично. Она создаёт образ самой ранней и самой тихой весны, когда всё только начинается.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таких песнях слышится радость прихода весны. В словах часто появляются солнце, небо, птицы, зелень и первые тёплые дни.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музыкальный образ вербочки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наблюдение за ранней весной превращается в песню, стихотворение или мелодию.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интонации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этого времени слышатся спокойствие, торжественность и светлое настроение. Вербочка помогает передать радость праздника очень мягко и красиво.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весна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иве появляются пушистые серёжки, и люди замечают первый живой знак пробуждения природы. Вербочка становится особенно заметной и любимой.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Вербным воскресеньем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Ветки ивы приносят домой или в храм как символ света, добрых пожеланий и обновления. Этот обычай тесно связан с весенним ожиданием.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Вербочка и праздник Вербного воскресенья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песни, стихи и весенние интонации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сразу пахнет весной
</a:t>
            </a:r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песнях вербочка звучит просто и ласково, будто её можно увидеть в ладони. Короткие строки и повторяющиеся мотивы делают образ лёгким для запоминания. Такая песня напоминает тихий весенний ветер и первые солнечные лучи.
</a:t>
            </a:r>
            <a:endParaRPr lang="en-US" sz="1559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Вербочка в детских стихах
</a:t>
            </a:r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часто выбирают вербочку, когда хотят говорить с детьми о весне без сложных слов. В стихах она выглядит мягкой, доброй и немного смешной, словно маленький пушистый секрет природы. Поэтому её легко представить и нарисовать.
</a:t>
            </a:r>
            <a:endParaRPr lang="en-US" sz="1611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напев для доброго настроения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праздничных напевах вербочка становится знаком радости и света. Музыка здесь обычно звучит приветливо, без резкости, чтобы напомнить о встрече весны. Такой образ помогает детям почувствовать, как песня может быть тёплой, как солнечный луч.
</a:t>
            </a:r>
            <a:endParaRPr lang="en-US" sz="155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596" y="2511713"/>
            <a:ext cx="469941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4933" y="4795495"/>
            <a:ext cx="502200" cy="401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Вербочка напоминает о чём-то милом и знакомом, поэтому песня легко вызывает улыбку. Она звучит так, будто весна тихо постучалась в окно.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тепла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слышится предчувствие солнечных дней, когда всё вокруг оживает. Это чувство особенно приятно после долгой зимы и серого неба.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вербочки звучит мягко и дружелюбно. Он помогает почувствовать заботу, спокойствие и желание поделиться хорошим настроением с другими.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задумчивость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песня звучит немного тихо и мечтательно. Тогда вербочка становится похожей на маленькую весеннюю мысль о красоте, которая только начинается.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песня о вербочке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89900" y="173200"/>
            <a:ext cx="11212200" cy="10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Вербочка в ритме и мелодии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719600" y="14813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пульс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песни ритм обычно идёт спокойно и без спешки. Он похож на тихое покачивание веточки на весеннем ветру.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512850" y="293545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движение мелодии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мелодия поднимается и опускается небольшими шагами. Так она напоминает лёгкое дыхание весеннего воздуха и пробуждение природы.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10775" y="47620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звучание становится особенно нежным и узнаваемым. Такой рисунок помогает услышать в музыке саму вербочку — тихую, пушистую и добрую.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Ива, вербочка и звуки природы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 часто растёт у воды, поэтому рядом с вербочкой легко представить ручей, капель и свежий ветер. Эти звуки делают весенний образ живым и очень естественным для слушателя.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к такому образу подходят прозрачные, тихие и светлые краски. Они напоминают о первых тёплых лучах солнца, птичьем щебете и радостном пробуждении природы.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вербочки связывает песню с солнцем, птицами, первыми листочками и хорошим настроением. Поэтому он так нравится детям и звучит по-настоящему тепло.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песнях вербочка помогает рассказать о весне простыми словами. Текст получается понятным, добрым и легко запоминается даже после первого прослушивания.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таких песен обычно ясная и напевная. Её удобно петь хором, а повторяющиеся строки делают музыку похожей на весёлый весенний разговор.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песни о весне и вербочке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веточка ивы становится праздничным символом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природное наблюдение превращается в образ песни, стиха и весенней традиции.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Вербочка в детском творчестве и на уроке музыки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для весеннего настроения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8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детском рисунке вербочка легко превращается в пушистую веточку рядом с солнцем и первыми ростками. Такой сюжет несложный, но очень тёплый. Он помогает показать, как ребёнок видит пробуждение весны своими глазами.
</a:t>
            </a:r>
            <a:endParaRPr lang="en-US" sz="1234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хочется подпевать
</a:t>
            </a:r>
            <a:pPr algn="l" indent="0" marL="0">
              <a:lnSpc>
                <a:spcPct val="100000"/>
              </a:lnSpc>
              <a:buNone/>
            </a:pPr>
            <a:r>
              <a:rPr lang="en-US" sz="86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образ вербочки делает слова мягкими и ласковыми. Ребёнку легко услышать в них радость, спокойствие и ожидание тепла. Поэтому такая мелодия быстро запоминается и хочется спеть её ещё раз.
</a:t>
            </a:r>
            <a:endParaRPr lang="en-US" sz="1324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Поделка как маленький праздник
</a:t>
            </a:r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можно сделать вербочку из бумаги, ниток или ваты. Тогда образ становится не только музыкальным, но и осязаемым. Рядом с поделкой особенно уместны лучики солнца, птички и весёлое настроение.
</a:t>
            </a:r>
            <a:endParaRPr lang="en-US" sz="134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видов ивы кора содержит вещества, которые позже применяли в медицине. Это ещё раз показывает, что обычное дерево может быть очень полезным.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 любит влажные места, поэтому её часто можно увидеть у рек, прудов и ручьёв. Растёт она быстро и первой встречает весну своими пушистыми серёжками.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Гибкие ветви ивы издавна использовали в хозяйстве. Из них плели корзины, делали обручи и другие полезные вещи, которые служили людям каждый день.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Серёжки ивы часто называют первыми приветами весны. Они появляются раньше многих растений и сразу сообщают: зима уже сдает свои позиции.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иве и вербочке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5824" y="20035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5899" y="2003550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22391" y="4185750"/>
            <a:ext cx="407166" cy="42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31699" y="4205367"/>
            <a:ext cx="428700" cy="3810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Вербочка в стихах и песнях для детей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вербочка выглядит мягкой и светлой. Она помогает автору показать весну без громких слов, зато очень трогательно и ясно.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Ласковая мелодия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этот образ делает музыку доброй и напевной. Слушателю кажется, будто сама веточка тихо покачивается в такт.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после зимы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Вербочка напоминает о тепле, солнце и первых признаках обновления. Поэтому она легко вызывает улыбку и весёлое ожидание весны.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детский символ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любят вербочку за простоту и красоту. Дети быстро понимают этот образ и с интересом находят его в стихах, песнях и рисунках.
</a:t>
            </a:r>
            <a:endParaRPr lang="en-US" sz="1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75" y="4137441"/>
            <a:ext cx="11299500" cy="22179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54975" y="2175950"/>
            <a:ext cx="4524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лучше внимательно посмотреть на веточку, не ломая дерево и не срывая лишнего. Можно заметить цвет серёжек, их мягкость и соседние почки, которые только начинают просыпаться.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6928200" y="2175900"/>
            <a:ext cx="4407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полезно сравнить вербочку на дереве и на уже срезанной веточке. Такое наблюдение помогает понять, как природа меняется весной, и учит смотреть вокруг внимательнее.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7775" y="362725"/>
            <a:ext cx="112995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бережно наблюдать вербочки на прогулке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Вербочка — это пушистая серёжка ивы и один из самых ранних признаков весны. Её легко узнать и приятно рассматривать на прогулке.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вербочка особенно удобна как музыкальный образ. Она простая, красивая и сразу настраивает на добрую весеннюю мелодию.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и стихах вербочка помогает передать нежность, свет и тихую радость. Этот образ часто связан с народными традициями и Вербным воскресеньем.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вербочке на уроке музыки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Вербочки: музыка весны и доброго настроения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Вербочки соединяют природу, традиции и музыку в одном тёплом образе. Они помогают услышать весну, почувствовать радость обновления и увидеть, как красиво звучат самые простые вещи.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2026-05-24T20:05:46Z</dcterms:created>
  <dcterms:modified xsi:type="dcterms:W3CDTF">2026-05-24T20:05:46Z</dcterms:modified>
</cp:coreProperties>
</file>